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6" r:id="rId2"/>
  </p:sldMasterIdLst>
  <p:notesMasterIdLst>
    <p:notesMasterId r:id="rId10"/>
  </p:notesMasterIdLst>
  <p:sldIdLst>
    <p:sldId id="258" r:id="rId3"/>
    <p:sldId id="259" r:id="rId4"/>
    <p:sldId id="263" r:id="rId5"/>
    <p:sldId id="264" r:id="rId6"/>
    <p:sldId id="265"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109" d="100"/>
          <a:sy n="109" d="100"/>
        </p:scale>
        <p:origin x="38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08E614-58A2-4F52-833F-F80BE0EF0595}" type="datetimeFigureOut">
              <a:rPr lang="en-US" smtClean="0"/>
              <a:t>5/15/2018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750F6D-296D-461B-B151-FCD9400AE575}" type="slidenum">
              <a:rPr lang="en-US" smtClean="0"/>
              <a:t>‹#›</a:t>
            </a:fld>
            <a:endParaRPr lang="en-US"/>
          </a:p>
        </p:txBody>
      </p:sp>
    </p:spTree>
    <p:extLst>
      <p:ext uri="{BB962C8B-B14F-4D97-AF65-F5344CB8AC3E}">
        <p14:creationId xmlns:p14="http://schemas.microsoft.com/office/powerpoint/2010/main" val="2988894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38644513" indent="-38179375">
              <a:defRPr sz="2000">
                <a:solidFill>
                  <a:schemeClr val="tx1"/>
                </a:solidFill>
                <a:latin typeface="Arial" panose="020B0604020202020204" pitchFamily="34" charset="0"/>
                <a:ea typeface="ＭＳ Ｐゴシック" panose="020B0600070205080204" pitchFamily="34" charset="-128"/>
              </a:defRPr>
            </a:lvl2pPr>
            <a:lvl3pPr marL="1162050" indent="-230188">
              <a:defRPr sz="2000">
                <a:solidFill>
                  <a:schemeClr val="tx1"/>
                </a:solidFill>
                <a:latin typeface="Arial" panose="020B0604020202020204" pitchFamily="34" charset="0"/>
                <a:ea typeface="ＭＳ Ｐゴシック" panose="020B0600070205080204" pitchFamily="34" charset="-128"/>
              </a:defRPr>
            </a:lvl3pPr>
            <a:lvl4pPr marL="1628775" indent="-230188">
              <a:defRPr sz="2000">
                <a:solidFill>
                  <a:schemeClr val="tx1"/>
                </a:solidFill>
                <a:latin typeface="Arial" panose="020B0604020202020204" pitchFamily="34" charset="0"/>
                <a:ea typeface="ＭＳ Ｐゴシック" panose="020B0600070205080204" pitchFamily="34" charset="-128"/>
              </a:defRPr>
            </a:lvl4pPr>
            <a:lvl5pPr marL="2093913" indent="-230188">
              <a:defRPr sz="2000">
                <a:solidFill>
                  <a:schemeClr val="tx1"/>
                </a:solidFill>
                <a:latin typeface="Arial" panose="020B0604020202020204" pitchFamily="34" charset="0"/>
                <a:ea typeface="ＭＳ Ｐゴシック" panose="020B0600070205080204" pitchFamily="34" charset="-128"/>
              </a:defRPr>
            </a:lvl5pPr>
            <a:lvl6pPr marL="2551113" indent="-2301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3008313" indent="-2301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65513" indent="-2301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922713" indent="-2301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06C3F70-E944-4158-B946-2008761718E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1" hangingPunct="1">
              <a:lnSpc>
                <a:spcPct val="80000"/>
              </a:lnSpc>
            </a:pPr>
            <a:r>
              <a:rPr lang="en-US" altLang="en-US" sz="1000" b="1" smtClean="0">
                <a:ea typeface="ＭＳ Ｐゴシック" panose="020B0600070205080204" pitchFamily="34" charset="-128"/>
              </a:rPr>
              <a:t>(</a:t>
            </a:r>
            <a:r>
              <a:rPr lang="en-US" altLang="en-US" sz="1000" b="1" i="1" u="sng" smtClean="0">
                <a:ea typeface="ＭＳ Ｐゴシック" panose="020B0600070205080204" pitchFamily="34" charset="-128"/>
              </a:rPr>
              <a:t>COLOR</a:t>
            </a:r>
            <a:r>
              <a:rPr lang="en-US" altLang="en-US" sz="1000" b="1" i="1" smtClean="0">
                <a:ea typeface="ＭＳ Ｐゴシック" panose="020B0600070205080204" pitchFamily="34" charset="-128"/>
              </a:rPr>
              <a:t> </a:t>
            </a:r>
            <a:r>
              <a:rPr lang="en-US" altLang="en-US" sz="1000" b="1" smtClean="0">
                <a:ea typeface="ＭＳ Ｐゴシック" panose="020B0600070205080204" pitchFamily="34" charset="-128"/>
              </a:rPr>
              <a:t>SYSTEMS FLOWCHART HANDOUT, fancier than book):  </a:t>
            </a:r>
            <a:r>
              <a:rPr lang="en-US" altLang="en-US" sz="1000" smtClean="0">
                <a:ea typeface="ＭＳ Ｐゴシック" panose="020B0600070205080204" pitchFamily="34" charset="-128"/>
              </a:rPr>
              <a:t>LETS LOOK AT OUR RECOMMENDATIONS FOR A SYSTEM (LEVEL 1 AND LEVEL 2… THEN WE’LL DISCUSS YOUR SYSTEM SPECIFICALLY, WITH A FOCUS ON LEVEL 1).  </a:t>
            </a:r>
            <a:r>
              <a:rPr lang="en-US" altLang="en-US" sz="1000" b="1" smtClean="0">
                <a:ea typeface="ＭＳ Ｐゴシック" panose="020B0600070205080204" pitchFamily="34" charset="-128"/>
              </a:rPr>
              <a:t>CHAP 5, PAGE 48-49</a:t>
            </a:r>
          </a:p>
          <a:p>
            <a:pPr marL="230188" indent="-230188" eaLnBrk="1" hangingPunct="1">
              <a:lnSpc>
                <a:spcPct val="80000"/>
              </a:lnSpc>
            </a:pPr>
            <a:r>
              <a:rPr lang="en-US" altLang="en-US" sz="1000" b="1" smtClean="0">
                <a:ea typeface="ＭＳ Ｐゴシック" panose="020B0600070205080204" pitchFamily="34" charset="-128"/>
              </a:rPr>
              <a:t>START at ACT…  (advance to next slide for definition, then to criteria for lev 1, then back)</a:t>
            </a:r>
          </a:p>
          <a:p>
            <a:pPr marL="230188" indent="-230188" eaLnBrk="1" hangingPunct="1">
              <a:lnSpc>
                <a:spcPct val="80000"/>
              </a:lnSpc>
              <a:buFontTx/>
              <a:buAutoNum type="arabicPeriod"/>
            </a:pPr>
            <a:r>
              <a:rPr lang="en-US" altLang="en-US" sz="1000" smtClean="0">
                <a:ea typeface="ＭＳ Ｐゴシック" panose="020B0600070205080204" pitchFamily="34" charset="-128"/>
              </a:rPr>
              <a:t>Review flow chart.  (Suggest as format for training Level 1 teams)</a:t>
            </a:r>
          </a:p>
          <a:p>
            <a:pPr marL="230188" indent="-230188" eaLnBrk="1" hangingPunct="1">
              <a:lnSpc>
                <a:spcPct val="80000"/>
              </a:lnSpc>
            </a:pPr>
            <a:r>
              <a:rPr lang="en-US" altLang="en-US" sz="1000" smtClean="0">
                <a:ea typeface="ＭＳ Ｐゴシック" panose="020B0600070205080204" pitchFamily="34" charset="-128"/>
              </a:rPr>
              <a:t>	A. What is a threat?    What is an act or implied threat of violence? (</a:t>
            </a:r>
            <a:r>
              <a:rPr lang="en-US" altLang="en-US" sz="1000" b="1" smtClean="0">
                <a:ea typeface="ＭＳ Ｐゴシック" panose="020B0600070205080204" pitchFamily="34" charset="-128"/>
              </a:rPr>
              <a:t>advance to next slide “definition of threat” and slide “When to initiate” and then back</a:t>
            </a:r>
            <a:r>
              <a:rPr lang="en-US" altLang="en-US" sz="1000" smtClean="0">
                <a:ea typeface="ＭＳ Ｐゴシック" panose="020B0600070205080204" pitchFamily="34" charset="-128"/>
              </a:rPr>
              <a:t>.)</a:t>
            </a:r>
          </a:p>
          <a:p>
            <a:pPr marL="230188" indent="-230188" eaLnBrk="1" hangingPunct="1">
              <a:lnSpc>
                <a:spcPct val="80000"/>
              </a:lnSpc>
            </a:pPr>
            <a:r>
              <a:rPr lang="en-US" altLang="en-US" sz="1000" smtClean="0">
                <a:ea typeface="ＭＳ Ｐゴシック" panose="020B0600070205080204" pitchFamily="34" charset="-128"/>
              </a:rPr>
              <a:t>	B.  Here is the process: </a:t>
            </a:r>
            <a:r>
              <a:rPr lang="en-US" altLang="en-US" sz="1000" b="1" smtClean="0">
                <a:ea typeface="ＭＳ Ｐゴシック" panose="020B0600070205080204" pitchFamily="34" charset="-128"/>
              </a:rPr>
              <a:t>USE BILLY (TARGETED) AND STEVIE (REACTIVE) AS EXAMPLES WALKING THEM THROUGH THE SYSTEM</a:t>
            </a:r>
            <a:endParaRPr lang="en-US" altLang="en-US" sz="1000" smtClean="0">
              <a:ea typeface="ＭＳ Ｐゴシック" panose="020B0600070205080204" pitchFamily="34" charset="-128"/>
            </a:endParaRPr>
          </a:p>
          <a:p>
            <a:pPr marL="230188" indent="-230188" eaLnBrk="1" hangingPunct="1">
              <a:lnSpc>
                <a:spcPct val="80000"/>
              </a:lnSpc>
            </a:pPr>
            <a:r>
              <a:rPr lang="en-US" altLang="en-US" sz="1000" smtClean="0">
                <a:ea typeface="ＭＳ Ｐゴシック" panose="020B0600070205080204" pitchFamily="34" charset="-128"/>
              </a:rPr>
              <a:t>		i.  law enforcement (criminal investigation) and protective response tracks.</a:t>
            </a:r>
          </a:p>
          <a:p>
            <a:pPr marL="230188" indent="-230188" eaLnBrk="1" hangingPunct="1">
              <a:lnSpc>
                <a:spcPct val="80000"/>
              </a:lnSpc>
            </a:pPr>
            <a:r>
              <a:rPr lang="en-US" altLang="en-US" sz="1000" smtClean="0">
                <a:ea typeface="ＭＳ Ｐゴシック" panose="020B0600070205080204" pitchFamily="34" charset="-128"/>
              </a:rPr>
              <a:t>		ii.  Consideration of Lev. 1; Level 1 team (trained) meets.  Protocol is called Lev 1 Protocol with questions that reflect the research and best practice suggestions… then appropriate 	management strategies that fit the actual risk. (see plan and rec boxes.).</a:t>
            </a:r>
          </a:p>
          <a:p>
            <a:pPr marL="230188" indent="-230188" eaLnBrk="1" hangingPunct="1">
              <a:lnSpc>
                <a:spcPct val="80000"/>
              </a:lnSpc>
            </a:pPr>
            <a:r>
              <a:rPr lang="en-US" altLang="en-US" sz="1000" smtClean="0">
                <a:ea typeface="ＭＳ Ｐゴシック" panose="020B0600070205080204" pitchFamily="34" charset="-128"/>
              </a:rPr>
              <a:t>		iii.  If team needs help more investigation, opinion regarding risk or resources, case is referred to level 2.  (we will get to that)</a:t>
            </a:r>
          </a:p>
          <a:p>
            <a:pPr marL="230188" indent="-230188" eaLnBrk="1" hangingPunct="1">
              <a:lnSpc>
                <a:spcPct val="80000"/>
              </a:lnSpc>
            </a:pPr>
            <a:r>
              <a:rPr lang="en-US" altLang="en-US" sz="1000" smtClean="0">
                <a:ea typeface="ＭＳ Ｐゴシック" panose="020B0600070205080204" pitchFamily="34" charset="-128"/>
              </a:rPr>
              <a:t>2. To review, the system looks at threats or implied threats of violence and moves from threat to management (at every level), with:</a:t>
            </a:r>
          </a:p>
          <a:p>
            <a:pPr marL="230188" indent="-230188" eaLnBrk="1" hangingPunct="1">
              <a:lnSpc>
                <a:spcPct val="80000"/>
              </a:lnSpc>
            </a:pPr>
            <a:r>
              <a:rPr lang="en-US" altLang="en-US" sz="1000" smtClean="0">
                <a:ea typeface="ＭＳ Ｐゴシック" panose="020B0600070205080204" pitchFamily="34" charset="-128"/>
              </a:rPr>
              <a:t>	A.  reasonable, rational assessment and intervention and…</a:t>
            </a:r>
          </a:p>
          <a:p>
            <a:pPr marL="230188" indent="-230188" eaLnBrk="1" hangingPunct="1">
              <a:lnSpc>
                <a:spcPct val="80000"/>
              </a:lnSpc>
            </a:pPr>
            <a:r>
              <a:rPr lang="en-US" altLang="en-US" sz="1000" smtClean="0">
                <a:ea typeface="ＭＳ Ｐゴシック" panose="020B0600070205080204" pitchFamily="34" charset="-128"/>
              </a:rPr>
              <a:t>	B.  ongoing threat assessment and follow-up…</a:t>
            </a:r>
          </a:p>
          <a:p>
            <a:pPr marL="230188" indent="-230188" eaLnBrk="1" hangingPunct="1">
              <a:lnSpc>
                <a:spcPct val="80000"/>
              </a:lnSpc>
            </a:pPr>
            <a:r>
              <a:rPr lang="en-US" altLang="en-US" sz="1000" smtClean="0">
                <a:ea typeface="ＭＳ Ｐゴシック" panose="020B0600070205080204" pitchFamily="34" charset="-128"/>
              </a:rPr>
              <a:t>	C.  It employs early identification of persons at risk…</a:t>
            </a:r>
          </a:p>
          <a:p>
            <a:pPr marL="230188" indent="-230188" eaLnBrk="1" hangingPunct="1">
              <a:lnSpc>
                <a:spcPct val="80000"/>
              </a:lnSpc>
            </a:pPr>
            <a:r>
              <a:rPr lang="en-US" altLang="en-US" sz="1000" smtClean="0">
                <a:ea typeface="ＭＳ Ｐゴシック" panose="020B0600070205080204" pitchFamily="34" charset="-128"/>
              </a:rPr>
              <a:t>	D.  centralized reporting…</a:t>
            </a:r>
          </a:p>
          <a:p>
            <a:pPr marL="230188" indent="-230188" eaLnBrk="1" hangingPunct="1">
              <a:lnSpc>
                <a:spcPct val="80000"/>
              </a:lnSpc>
            </a:pPr>
            <a:r>
              <a:rPr lang="en-US" altLang="en-US" sz="1000" smtClean="0">
                <a:ea typeface="ＭＳ Ｐゴシック" panose="020B0600070205080204" pitchFamily="34" charset="-128"/>
              </a:rPr>
              <a:t>	E.  review by community based crisis management team (called level 2) and…</a:t>
            </a:r>
          </a:p>
          <a:p>
            <a:pPr marL="230188" indent="-230188" eaLnBrk="1" hangingPunct="1">
              <a:lnSpc>
                <a:spcPct val="80000"/>
              </a:lnSpc>
            </a:pPr>
            <a:r>
              <a:rPr lang="en-US" altLang="en-US" sz="1000" smtClean="0">
                <a:ea typeface="ＭＳ Ｐゴシック" panose="020B0600070205080204" pitchFamily="34" charset="-128"/>
              </a:rPr>
              <a:t>	F.  the implementation of threat management plans at every level with ongoing review and follow up.</a:t>
            </a:r>
          </a:p>
          <a:p>
            <a:pPr marL="230188" indent="-230188" eaLnBrk="1" hangingPunct="1">
              <a:lnSpc>
                <a:spcPct val="80000"/>
              </a:lnSpc>
            </a:pPr>
            <a:r>
              <a:rPr lang="en-US" altLang="en-US" sz="1000" smtClean="0">
                <a:ea typeface="ＭＳ Ｐゴシック" panose="020B0600070205080204" pitchFamily="34" charset="-128"/>
              </a:rPr>
              <a:t>3. There are no labels, no over-reaction.  No mythmaking and no profiling.  </a:t>
            </a:r>
            <a:r>
              <a:rPr lang="en-US" altLang="en-US" sz="1000" b="1" smtClean="0">
                <a:ea typeface="ＭＳ Ｐゴシック" panose="020B0600070205080204" pitchFamily="34" charset="-128"/>
              </a:rPr>
              <a:t>SAFETY PLANNING AT EVERY STEP!  EXAMPLES.</a:t>
            </a:r>
            <a:endParaRPr lang="en-US" altLang="en-US" sz="1000" smtClean="0">
              <a:ea typeface="ＭＳ Ｐゴシック" panose="020B0600070205080204" pitchFamily="34" charset="-128"/>
            </a:endParaRPr>
          </a:p>
          <a:p>
            <a:pPr marL="230188" indent="-230188" eaLnBrk="1" hangingPunct="1">
              <a:lnSpc>
                <a:spcPct val="80000"/>
              </a:lnSpc>
            </a:pPr>
            <a:r>
              <a:rPr lang="en-US" altLang="en-US" sz="1000" smtClean="0">
                <a:ea typeface="ＭＳ Ｐゴシック" panose="020B0600070205080204" pitchFamily="34" charset="-128"/>
              </a:rPr>
              <a:t>4. It is comprised of Site Team control backed up by community support and consultation.</a:t>
            </a:r>
          </a:p>
          <a:p>
            <a:pPr marL="230188" indent="-230188" eaLnBrk="1" hangingPunct="1">
              <a:lnSpc>
                <a:spcPct val="80000"/>
              </a:lnSpc>
            </a:pPr>
            <a:r>
              <a:rPr lang="en-US" altLang="en-US" sz="1000" smtClean="0">
                <a:ea typeface="ＭＳ Ｐゴシック" panose="020B0600070205080204" pitchFamily="34" charset="-128"/>
              </a:rPr>
              <a:t>5. It is a model of Collaboration and teaming…  why collaboration and a team approach?  Responsibility and ownership…  (</a:t>
            </a:r>
            <a:r>
              <a:rPr lang="en-US" altLang="en-US" sz="1000" b="1" smtClean="0">
                <a:ea typeface="ＭＳ Ｐゴシック" panose="020B0600070205080204" pitchFamily="34" charset="-128"/>
              </a:rPr>
              <a:t>Note who is on team).</a:t>
            </a:r>
          </a:p>
          <a:p>
            <a:pPr marL="230188" indent="-230188" eaLnBrk="1" hangingPunct="1">
              <a:lnSpc>
                <a:spcPct val="80000"/>
              </a:lnSpc>
            </a:pPr>
            <a:r>
              <a:rPr lang="en-US" altLang="en-US" sz="1000" b="1" smtClean="0">
                <a:ea typeface="ＭＳ Ｐゴシック" panose="020B0600070205080204" pitchFamily="34" charset="-128"/>
              </a:rPr>
              <a:t>ADVANCE TWO SLIDES</a:t>
            </a:r>
          </a:p>
        </p:txBody>
      </p:sp>
    </p:spTree>
    <p:extLst>
      <p:ext uri="{BB962C8B-B14F-4D97-AF65-F5344CB8AC3E}">
        <p14:creationId xmlns:p14="http://schemas.microsoft.com/office/powerpoint/2010/main" val="4057184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38644513" indent="-38179375">
              <a:defRPr sz="2000">
                <a:solidFill>
                  <a:schemeClr val="tx1"/>
                </a:solidFill>
                <a:latin typeface="Arial" panose="020B0604020202020204" pitchFamily="34" charset="0"/>
                <a:ea typeface="ＭＳ Ｐゴシック" panose="020B0600070205080204" pitchFamily="34" charset="-128"/>
              </a:defRPr>
            </a:lvl2pPr>
            <a:lvl3pPr marL="1162050" indent="-230188">
              <a:defRPr sz="2000">
                <a:solidFill>
                  <a:schemeClr val="tx1"/>
                </a:solidFill>
                <a:latin typeface="Arial" panose="020B0604020202020204" pitchFamily="34" charset="0"/>
                <a:ea typeface="ＭＳ Ｐゴシック" panose="020B0600070205080204" pitchFamily="34" charset="-128"/>
              </a:defRPr>
            </a:lvl3pPr>
            <a:lvl4pPr marL="1628775" indent="-230188">
              <a:defRPr sz="2000">
                <a:solidFill>
                  <a:schemeClr val="tx1"/>
                </a:solidFill>
                <a:latin typeface="Arial" panose="020B0604020202020204" pitchFamily="34" charset="0"/>
                <a:ea typeface="ＭＳ Ｐゴシック" panose="020B0600070205080204" pitchFamily="34" charset="-128"/>
              </a:defRPr>
            </a:lvl4pPr>
            <a:lvl5pPr marL="2093913" indent="-230188">
              <a:defRPr sz="2000">
                <a:solidFill>
                  <a:schemeClr val="tx1"/>
                </a:solidFill>
                <a:latin typeface="Arial" panose="020B0604020202020204" pitchFamily="34" charset="0"/>
                <a:ea typeface="ＭＳ Ｐゴシック" panose="020B0600070205080204" pitchFamily="34" charset="-128"/>
              </a:defRPr>
            </a:lvl5pPr>
            <a:lvl6pPr marL="2551113" indent="-2301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3008313" indent="-2301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65513" indent="-2301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922713" indent="-2301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fld id="{22B11FF7-E92A-49DF-8EE0-CDBD8C791720}" type="slidenum">
              <a:rPr lang="en-US" altLang="en-US" sz="1200" smtClean="0"/>
              <a:pPr/>
              <a:t>2</a:t>
            </a:fld>
            <a:endParaRPr lang="en-US" altLang="en-US" sz="1200" smtClean="0"/>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1" hangingPunct="1">
              <a:lnSpc>
                <a:spcPct val="80000"/>
              </a:lnSpc>
            </a:pPr>
            <a:r>
              <a:rPr lang="en-US" altLang="en-US" sz="800" b="1" smtClean="0">
                <a:ea typeface="ＭＳ Ｐゴシック" panose="020B0600070205080204" pitchFamily="34" charset="-128"/>
              </a:rPr>
              <a:t>QUICK REVIEW OF Lev 2 chart. (this is a color version of your flowchart on   PAGE 65-70</a:t>
            </a:r>
          </a:p>
          <a:p>
            <a:pPr marL="230188" indent="-230188" eaLnBrk="1" hangingPunct="1">
              <a:lnSpc>
                <a:spcPct val="80000"/>
              </a:lnSpc>
            </a:pPr>
            <a:r>
              <a:rPr lang="en-US" altLang="en-US" sz="800" smtClean="0">
                <a:ea typeface="ＭＳ Ｐゴシック" panose="020B0600070205080204" pitchFamily="34" charset="-128"/>
              </a:rPr>
              <a:t>1. To review, the system looks at threats or implied threats of violence and moves from threat to management (at every level), with reasonable, rational assessment and intervention. And ongoing threat assessment and follow-up.</a:t>
            </a:r>
          </a:p>
          <a:p>
            <a:pPr marL="230188" indent="-230188" eaLnBrk="1" hangingPunct="1">
              <a:lnSpc>
                <a:spcPct val="80000"/>
              </a:lnSpc>
            </a:pPr>
            <a:r>
              <a:rPr lang="en-US" altLang="en-US" sz="800" smtClean="0">
                <a:ea typeface="ＭＳ Ｐゴシック" panose="020B0600070205080204" pitchFamily="34" charset="-128"/>
              </a:rPr>
              <a:t>2. No labels, no over-reaction.  No myth. No profiling.</a:t>
            </a:r>
          </a:p>
          <a:p>
            <a:pPr marL="230188" indent="-230188" eaLnBrk="1" hangingPunct="1">
              <a:lnSpc>
                <a:spcPct val="80000"/>
              </a:lnSpc>
            </a:pPr>
            <a:r>
              <a:rPr lang="en-US" altLang="en-US" sz="800" smtClean="0">
                <a:ea typeface="ＭＳ Ｐゴシック" panose="020B0600070205080204" pitchFamily="34" charset="-128"/>
              </a:rPr>
              <a:t>3. It is comprised of Site Team control; community support and consultation.</a:t>
            </a:r>
          </a:p>
          <a:p>
            <a:pPr marL="230188" indent="-230188" eaLnBrk="1" hangingPunct="1">
              <a:lnSpc>
                <a:spcPct val="80000"/>
              </a:lnSpc>
            </a:pPr>
            <a:r>
              <a:rPr lang="en-US" altLang="en-US" sz="800" smtClean="0">
                <a:ea typeface="ＭＳ Ｐゴシック" panose="020B0600070205080204" pitchFamily="34" charset="-128"/>
              </a:rPr>
              <a:t>4. It is a model of Collaboration and teaming…  why collaboration and a team approach?  Responsibility and ownership…  (</a:t>
            </a:r>
            <a:r>
              <a:rPr lang="en-US" altLang="en-US" sz="800" b="1" smtClean="0">
                <a:ea typeface="ＭＳ Ｐゴシック" panose="020B0600070205080204" pitchFamily="34" charset="-128"/>
              </a:rPr>
              <a:t>Note who is on team)</a:t>
            </a:r>
          </a:p>
          <a:p>
            <a:pPr marL="230188" indent="-230188" eaLnBrk="1" hangingPunct="1">
              <a:lnSpc>
                <a:spcPct val="80000"/>
              </a:lnSpc>
            </a:pPr>
            <a:r>
              <a:rPr lang="en-US" altLang="en-US" sz="800" smtClean="0">
                <a:ea typeface="ＭＳ Ｐゴシック" panose="020B0600070205080204" pitchFamily="34" charset="-128"/>
              </a:rPr>
              <a:t>5.</a:t>
            </a:r>
            <a:r>
              <a:rPr lang="en-US" altLang="en-US" sz="800" b="1" smtClean="0">
                <a:ea typeface="ＭＳ Ｐゴシック" panose="020B0600070205080204" pitchFamily="34" charset="-128"/>
              </a:rPr>
              <a:t> </a:t>
            </a:r>
            <a:r>
              <a:rPr lang="en-US" altLang="en-US" sz="800" smtClean="0">
                <a:ea typeface="ＭＳ Ｐゴシック" panose="020B0600070205080204" pitchFamily="34" charset="-128"/>
              </a:rPr>
              <a:t>School Districts </a:t>
            </a:r>
            <a:endParaRPr lang="en-US" altLang="en-US" sz="800" b="1" smtClean="0">
              <a:ea typeface="ＭＳ Ｐゴシック" panose="020B0600070205080204" pitchFamily="34" charset="-128"/>
            </a:endParaRPr>
          </a:p>
          <a:p>
            <a:pPr marL="230188" indent="-230188" eaLnBrk="1" hangingPunct="1">
              <a:lnSpc>
                <a:spcPct val="80000"/>
              </a:lnSpc>
            </a:pPr>
            <a:r>
              <a:rPr lang="en-US" altLang="en-US" sz="800" smtClean="0">
                <a:ea typeface="ＭＳ Ｐゴシック" panose="020B0600070205080204" pitchFamily="34" charset="-128"/>
              </a:rPr>
              <a:t>	A. school psychologist or other education specialist trained in threat assessment?  </a:t>
            </a:r>
            <a:r>
              <a:rPr lang="en-US" altLang="en-US" sz="800" b="1" smtClean="0">
                <a:ea typeface="ＭＳ Ｐゴシック" panose="020B0600070205080204" pitchFamily="34" charset="-128"/>
              </a:rPr>
              <a:t>PAGE 67-69</a:t>
            </a:r>
            <a:endParaRPr lang="en-US" altLang="en-US" sz="800" smtClean="0">
              <a:ea typeface="ＭＳ Ｐゴシック" panose="020B0600070205080204" pitchFamily="34" charset="-128"/>
            </a:endParaRPr>
          </a:p>
          <a:p>
            <a:pPr lvl="2" eaLnBrk="1" hangingPunct="1">
              <a:lnSpc>
                <a:spcPct val="80000"/>
              </a:lnSpc>
            </a:pPr>
            <a:r>
              <a:rPr lang="en-US" altLang="en-US" sz="800" smtClean="0">
                <a:ea typeface="ＭＳ Ｐゴシック" panose="020B0600070205080204" pitchFamily="34" charset="-128"/>
              </a:rPr>
              <a:t>		i.  A strong understanding of school, systems, special education rules, and discipline. (district 	politics)</a:t>
            </a:r>
          </a:p>
          <a:p>
            <a:pPr lvl="2" eaLnBrk="1" hangingPunct="1">
              <a:lnSpc>
                <a:spcPct val="80000"/>
              </a:lnSpc>
            </a:pPr>
            <a:r>
              <a:rPr lang="en-US" altLang="en-US" sz="800" smtClean="0">
                <a:ea typeface="ＭＳ Ｐゴシック" panose="020B0600070205080204" pitchFamily="34" charset="-128"/>
              </a:rPr>
              <a:t>		ii.An understanding of diagnostics (clinical and educational).</a:t>
            </a:r>
          </a:p>
          <a:p>
            <a:pPr lvl="2" eaLnBrk="1" hangingPunct="1">
              <a:lnSpc>
                <a:spcPct val="80000"/>
              </a:lnSpc>
            </a:pPr>
            <a:r>
              <a:rPr lang="en-US" altLang="en-US" sz="800" smtClean="0">
                <a:ea typeface="ＭＳ Ｐゴシック" panose="020B0600070205080204" pitchFamily="34" charset="-128"/>
              </a:rPr>
              <a:t>		iii.  An understanding of school limitations and an understanding of what can work within the 	school setting.</a:t>
            </a:r>
          </a:p>
          <a:p>
            <a:pPr lvl="2" eaLnBrk="1" hangingPunct="1">
              <a:lnSpc>
                <a:spcPct val="80000"/>
              </a:lnSpc>
            </a:pPr>
            <a:r>
              <a:rPr lang="en-US" altLang="en-US" sz="800" smtClean="0">
                <a:ea typeface="ＭＳ Ｐゴシック" panose="020B0600070205080204" pitchFamily="34" charset="-128"/>
              </a:rPr>
              <a:t>		iv. Education terms… the vocabulary, acronyms, and nomenclature of the systems, 	mandates, and vast rules of today’s education system.</a:t>
            </a:r>
          </a:p>
          <a:p>
            <a:pPr lvl="2" eaLnBrk="1" hangingPunct="1">
              <a:lnSpc>
                <a:spcPct val="80000"/>
              </a:lnSpc>
            </a:pPr>
            <a:r>
              <a:rPr lang="en-US" altLang="en-US" sz="800" smtClean="0">
                <a:ea typeface="ＭＳ Ｐゴシック" panose="020B0600070205080204" pitchFamily="34" charset="-128"/>
              </a:rPr>
              <a:t>		v.  Relationships with other educators and the ability to continue the communication through 	follow up and reporting.</a:t>
            </a:r>
          </a:p>
          <a:p>
            <a:pPr lvl="2" eaLnBrk="1" hangingPunct="1">
              <a:lnSpc>
                <a:spcPct val="80000"/>
              </a:lnSpc>
              <a:buFontTx/>
              <a:buAutoNum type="alphaUcPeriod" startAt="2"/>
            </a:pPr>
            <a:r>
              <a:rPr lang="en-US" altLang="en-US" sz="800" smtClean="0">
                <a:ea typeface="ＭＳ Ｐゴシック" panose="020B0600070205080204" pitchFamily="34" charset="-128"/>
              </a:rPr>
              <a:t>Coordinator of Counseling Services. </a:t>
            </a:r>
            <a:r>
              <a:rPr lang="en-US" altLang="en-US" sz="800" b="1" smtClean="0">
                <a:ea typeface="ＭＳ Ｐゴシック" panose="020B0600070205080204" pitchFamily="34" charset="-128"/>
              </a:rPr>
              <a:t>(HANDOUT CRISIS TEAM STRUCTURE)</a:t>
            </a:r>
            <a:endParaRPr lang="en-US" altLang="en-US" sz="800" smtClean="0">
              <a:ea typeface="ＭＳ Ｐゴシック" panose="020B0600070205080204" pitchFamily="34" charset="-128"/>
            </a:endParaRPr>
          </a:p>
          <a:p>
            <a:pPr lvl="2" eaLnBrk="1" hangingPunct="1">
              <a:lnSpc>
                <a:spcPct val="80000"/>
              </a:lnSpc>
              <a:buFontTx/>
              <a:buAutoNum type="alphaUcPeriod" startAt="3"/>
            </a:pPr>
            <a:r>
              <a:rPr lang="en-US" altLang="en-US" sz="800" smtClean="0">
                <a:ea typeface="ＭＳ Ｐゴシック" panose="020B0600070205080204" pitchFamily="34" charset="-128"/>
              </a:rPr>
              <a:t>Coordinator of Post-Crisis Team.</a:t>
            </a:r>
          </a:p>
          <a:p>
            <a:pPr lvl="2" eaLnBrk="1" hangingPunct="1">
              <a:lnSpc>
                <a:spcPct val="80000"/>
              </a:lnSpc>
              <a:buFontTx/>
              <a:buAutoNum type="alphaUcPeriod" startAt="4"/>
            </a:pPr>
            <a:r>
              <a:rPr lang="en-US" altLang="en-US" sz="800" smtClean="0">
                <a:ea typeface="ＭＳ Ｐゴシック" panose="020B0600070205080204" pitchFamily="34" charset="-128"/>
              </a:rPr>
              <a:t>Security.</a:t>
            </a:r>
          </a:p>
          <a:p>
            <a:pPr lvl="2" eaLnBrk="1" hangingPunct="1">
              <a:lnSpc>
                <a:spcPct val="80000"/>
              </a:lnSpc>
            </a:pPr>
            <a:r>
              <a:rPr lang="en-US" altLang="en-US" sz="800" smtClean="0">
                <a:ea typeface="ＭＳ Ｐゴシック" panose="020B0600070205080204" pitchFamily="34" charset="-128"/>
              </a:rPr>
              <a:t>		i. dispatch and support.</a:t>
            </a:r>
          </a:p>
          <a:p>
            <a:pPr lvl="2" eaLnBrk="1" hangingPunct="1">
              <a:lnSpc>
                <a:spcPct val="80000"/>
              </a:lnSpc>
              <a:buFontTx/>
              <a:buAutoNum type="alphaUcPeriod" startAt="5"/>
            </a:pPr>
            <a:r>
              <a:rPr lang="en-US" altLang="en-US" sz="800" smtClean="0">
                <a:ea typeface="ＭＳ Ｐゴシック" panose="020B0600070205080204" pitchFamily="34" charset="-128"/>
              </a:rPr>
              <a:t>Prevention Services.</a:t>
            </a:r>
          </a:p>
          <a:p>
            <a:pPr lvl="2" eaLnBrk="1" hangingPunct="1">
              <a:lnSpc>
                <a:spcPct val="80000"/>
              </a:lnSpc>
            </a:pPr>
            <a:r>
              <a:rPr lang="en-US" altLang="en-US" sz="800" smtClean="0">
                <a:ea typeface="ＭＳ Ｐゴシック" panose="020B0600070205080204" pitchFamily="34" charset="-128"/>
              </a:rPr>
              <a:t>F. Special Ed Admin.</a:t>
            </a:r>
          </a:p>
          <a:p>
            <a:pPr lvl="2" eaLnBrk="1" hangingPunct="1">
              <a:lnSpc>
                <a:spcPct val="80000"/>
              </a:lnSpc>
              <a:buFontTx/>
              <a:buAutoNum type="alphaUcPeriod" startAt="7"/>
            </a:pPr>
            <a:r>
              <a:rPr lang="en-US" altLang="en-US" sz="800" smtClean="0">
                <a:ea typeface="ＭＳ Ｐゴシック" panose="020B0600070205080204" pitchFamily="34" charset="-128"/>
              </a:rPr>
              <a:t>Intervention Services. (Social Workers, Transition Counselors, etc.)</a:t>
            </a:r>
          </a:p>
          <a:p>
            <a:pPr marL="230188" indent="-230188" eaLnBrk="1" hangingPunct="1">
              <a:lnSpc>
                <a:spcPct val="80000"/>
              </a:lnSpc>
            </a:pPr>
            <a:r>
              <a:rPr lang="en-US" altLang="en-US" sz="800" smtClean="0">
                <a:ea typeface="ＭＳ Ｐゴシック" panose="020B0600070205080204" pitchFamily="34" charset="-128"/>
              </a:rPr>
              <a:t>6. Community mental health.   </a:t>
            </a:r>
            <a:r>
              <a:rPr lang="en-US" altLang="en-US" sz="800" b="1" smtClean="0">
                <a:ea typeface="ＭＳ Ｐゴシック" panose="020B0600070205080204" pitchFamily="34" charset="-128"/>
              </a:rPr>
              <a:t>PAGE 83-85</a:t>
            </a:r>
            <a:endParaRPr lang="en-US" altLang="en-US" sz="800" smtClean="0">
              <a:ea typeface="ＭＳ Ｐゴシック" panose="020B0600070205080204" pitchFamily="34" charset="-128"/>
            </a:endParaRPr>
          </a:p>
          <a:p>
            <a:pPr marL="230188" indent="-230188" eaLnBrk="1" hangingPunct="1">
              <a:lnSpc>
                <a:spcPct val="80000"/>
              </a:lnSpc>
            </a:pPr>
            <a:r>
              <a:rPr lang="en-US" altLang="en-US" sz="800" smtClean="0">
                <a:ea typeface="ＭＳ Ｐゴシック" panose="020B0600070205080204" pitchFamily="34" charset="-128"/>
              </a:rPr>
              <a:t>      A.  knowledge of community resources regarding mental health and youth services.</a:t>
            </a:r>
          </a:p>
          <a:p>
            <a:pPr lvl="2" eaLnBrk="1" hangingPunct="1">
              <a:lnSpc>
                <a:spcPct val="80000"/>
              </a:lnSpc>
            </a:pPr>
            <a:r>
              <a:rPr lang="en-US" altLang="en-US" sz="800" smtClean="0">
                <a:ea typeface="ＭＳ Ｐゴシック" panose="020B0600070205080204" pitchFamily="34" charset="-128"/>
              </a:rPr>
              <a:t>B.  An understanding of diagnostics, mental health issues, </a:t>
            </a:r>
            <a:r>
              <a:rPr lang="en-US" altLang="en-US" sz="800" u="sng" smtClean="0">
                <a:ea typeface="ＭＳ Ｐゴシック" panose="020B0600070205080204" pitchFamily="34" charset="-128"/>
              </a:rPr>
              <a:t>defining the potential mental health issues as it impacts risk of aggression</a:t>
            </a:r>
            <a:r>
              <a:rPr lang="en-US" altLang="en-US" sz="800" smtClean="0">
                <a:ea typeface="ＭＳ Ｐゴシック" panose="020B0600070205080204" pitchFamily="34" charset="-128"/>
              </a:rPr>
              <a:t>, etc.</a:t>
            </a:r>
          </a:p>
          <a:p>
            <a:pPr lvl="2" eaLnBrk="1" hangingPunct="1">
              <a:lnSpc>
                <a:spcPct val="80000"/>
              </a:lnSpc>
            </a:pPr>
            <a:r>
              <a:rPr lang="en-US" altLang="en-US" sz="800" smtClean="0">
                <a:ea typeface="ＭＳ Ｐゴシック" panose="020B0600070205080204" pitchFamily="34" charset="-128"/>
              </a:rPr>
              <a:t>C.  Evaluation options.  Treatment and counseling Resource options</a:t>
            </a:r>
          </a:p>
          <a:p>
            <a:pPr lvl="2" eaLnBrk="1" hangingPunct="1">
              <a:lnSpc>
                <a:spcPct val="80000"/>
              </a:lnSpc>
            </a:pPr>
            <a:r>
              <a:rPr lang="en-US" altLang="en-US" sz="800" smtClean="0">
                <a:ea typeface="ＭＳ Ｐゴシック" panose="020B0600070205080204" pitchFamily="34" charset="-128"/>
              </a:rPr>
              <a:t>D.  Public Mental health system and access options.  How to access immediate services such as hospitalization.</a:t>
            </a:r>
          </a:p>
          <a:p>
            <a:pPr lvl="2" eaLnBrk="1" hangingPunct="1">
              <a:lnSpc>
                <a:spcPct val="80000"/>
              </a:lnSpc>
            </a:pPr>
            <a:r>
              <a:rPr lang="en-US" altLang="en-US" sz="800" smtClean="0">
                <a:ea typeface="ＭＳ Ｐゴシック" panose="020B0600070205080204" pitchFamily="34" charset="-128"/>
              </a:rPr>
              <a:t>E.  A process perspective</a:t>
            </a:r>
          </a:p>
          <a:p>
            <a:pPr marL="230188" indent="-230188" eaLnBrk="1" hangingPunct="1">
              <a:lnSpc>
                <a:spcPct val="80000"/>
              </a:lnSpc>
            </a:pPr>
            <a:endParaRPr lang="en-US" altLang="en-US" sz="800" smtClean="0">
              <a:ea typeface="ＭＳ Ｐゴシック" panose="020B0600070205080204" pitchFamily="34" charset="-128"/>
            </a:endParaRPr>
          </a:p>
          <a:p>
            <a:pPr marL="230188" indent="-230188" eaLnBrk="1" hangingPunct="1">
              <a:lnSpc>
                <a:spcPct val="80000"/>
              </a:lnSpc>
            </a:pPr>
            <a:r>
              <a:rPr lang="en-US" altLang="en-US" sz="800" smtClean="0">
                <a:ea typeface="ＭＳ Ｐゴシック" panose="020B0600070205080204" pitchFamily="34" charset="-128"/>
              </a:rPr>
              <a:t>NEXT SLIDE TO CONTINUE THESE NOTES</a:t>
            </a:r>
          </a:p>
        </p:txBody>
      </p:sp>
    </p:spTree>
    <p:extLst>
      <p:ext uri="{BB962C8B-B14F-4D97-AF65-F5344CB8AC3E}">
        <p14:creationId xmlns:p14="http://schemas.microsoft.com/office/powerpoint/2010/main" val="2012141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8625463" indent="-38161913">
              <a:spcBef>
                <a:spcPct val="30000"/>
              </a:spcBef>
              <a:defRPr sz="1200">
                <a:solidFill>
                  <a:schemeClr val="tx1"/>
                </a:solidFill>
                <a:latin typeface="Arial" panose="020B0604020202020204" pitchFamily="34" charset="0"/>
                <a:ea typeface="ＭＳ Ｐゴシック" panose="020B0600070205080204" pitchFamily="34" charset="-128"/>
              </a:defRPr>
            </a:lvl2pPr>
            <a:lvl3pPr marL="1162050" indent="-230188">
              <a:spcBef>
                <a:spcPct val="30000"/>
              </a:spcBef>
              <a:defRPr sz="1200">
                <a:solidFill>
                  <a:schemeClr val="tx1"/>
                </a:solidFill>
                <a:latin typeface="Arial" panose="020B0604020202020204" pitchFamily="34" charset="0"/>
                <a:ea typeface="ＭＳ Ｐゴシック" panose="020B0600070205080204" pitchFamily="34" charset="-128"/>
              </a:defRPr>
            </a:lvl3pPr>
            <a:lvl4pPr marL="1625600" indent="-230188">
              <a:spcBef>
                <a:spcPct val="30000"/>
              </a:spcBef>
              <a:defRPr sz="1200">
                <a:solidFill>
                  <a:schemeClr val="tx1"/>
                </a:solidFill>
                <a:latin typeface="Arial" panose="020B0604020202020204" pitchFamily="34" charset="0"/>
                <a:ea typeface="ＭＳ Ｐゴシック" panose="020B0600070205080204" pitchFamily="34" charset="-128"/>
              </a:defRPr>
            </a:lvl4pPr>
            <a:lvl5pPr marL="2093913" indent="-230188">
              <a:spcBef>
                <a:spcPct val="30000"/>
              </a:spcBef>
              <a:defRPr sz="1200">
                <a:solidFill>
                  <a:schemeClr val="tx1"/>
                </a:solidFill>
                <a:latin typeface="Arial" panose="020B0604020202020204" pitchFamily="34" charset="0"/>
                <a:ea typeface="ＭＳ Ｐゴシック" panose="020B0600070205080204" pitchFamily="34" charset="-128"/>
              </a:defRPr>
            </a:lvl5pPr>
            <a:lvl6pPr marL="2551113" indent="-23018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08313" indent="-23018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65513" indent="-23018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922713" indent="-230188"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79C2317-B7E6-45CF-8B7D-9699013D364A}"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14339"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23" tIns="46560" rIns="93123" bIns="46560" anchor="b"/>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2A4EFF-3F2C-4F3B-81E1-53C0855E70B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14340" name="Rectangle 2"/>
          <p:cNvSpPr>
            <a:spLocks noRot="1" noChangeArrowheads="1" noTextEdit="1"/>
          </p:cNvSpPr>
          <p:nvPr>
            <p:ph type="sldImg"/>
          </p:nvPr>
        </p:nvSpPr>
        <p:spPr>
          <a:xfrm>
            <a:off x="406400" y="231775"/>
            <a:ext cx="6196013" cy="3486150"/>
          </a:xfrm>
          <a:ln/>
        </p:spPr>
      </p:sp>
      <p:sp>
        <p:nvSpPr>
          <p:cNvPr id="14341" name="Rectangle 3"/>
          <p:cNvSpPr>
            <a:spLocks noGrp="1" noChangeArrowheads="1"/>
          </p:cNvSpPr>
          <p:nvPr>
            <p:ph type="body" idx="1"/>
          </p:nvPr>
        </p:nvSpPr>
        <p:spPr>
          <a:xfrm>
            <a:off x="155575" y="3717925"/>
            <a:ext cx="6699250" cy="5422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Clr>
                <a:srgbClr val="FFC000"/>
              </a:buClr>
            </a:pPr>
            <a:endParaRPr lang="en-US" altLang="en-US" b="1" smtClean="0">
              <a:ea typeface="ＭＳ Ｐゴシック" panose="020B0600070205080204" pitchFamily="34" charset="-128"/>
            </a:endParaRPr>
          </a:p>
        </p:txBody>
      </p:sp>
    </p:spTree>
    <p:extLst>
      <p:ext uri="{BB962C8B-B14F-4D97-AF65-F5344CB8AC3E}">
        <p14:creationId xmlns:p14="http://schemas.microsoft.com/office/powerpoint/2010/main" val="2885617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anose="020B0600070205080204" pitchFamily="34"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68350" indent="-293688">
              <a:spcBef>
                <a:spcPct val="30000"/>
              </a:spcBef>
              <a:defRPr sz="1200">
                <a:solidFill>
                  <a:schemeClr val="tx1"/>
                </a:solidFill>
                <a:latin typeface="Arial" panose="020B0604020202020204" pitchFamily="34" charset="0"/>
                <a:ea typeface="ＭＳ Ｐゴシック" panose="020B0600070205080204" pitchFamily="34" charset="-128"/>
              </a:defRPr>
            </a:lvl2pPr>
            <a:lvl3pPr marL="1182688" indent="-23495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57350" indent="-23495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32013" indent="-23495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9213" indent="-2349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46413" indent="-2349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03613" indent="-2349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960813" indent="-2349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26B1D49A-D29F-4E88-8DC3-E9D077C33815}" type="slidenum">
              <a:rPr lang="en-US" altLang="en-US" smtClean="0"/>
              <a:pPr>
                <a:spcBef>
                  <a:spcPct val="0"/>
                </a:spcBef>
              </a:pPr>
              <a:t>6</a:t>
            </a:fld>
            <a:endParaRPr lang="en-US" altLang="en-US" smtClean="0"/>
          </a:p>
        </p:txBody>
      </p:sp>
    </p:spTree>
    <p:extLst>
      <p:ext uri="{BB962C8B-B14F-4D97-AF65-F5344CB8AC3E}">
        <p14:creationId xmlns:p14="http://schemas.microsoft.com/office/powerpoint/2010/main" val="757710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anose="020B0600070205080204" pitchFamily="34" charset="-128"/>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68350" indent="-293688">
              <a:spcBef>
                <a:spcPct val="30000"/>
              </a:spcBef>
              <a:defRPr sz="1200">
                <a:solidFill>
                  <a:schemeClr val="tx1"/>
                </a:solidFill>
                <a:latin typeface="Arial" panose="020B0604020202020204" pitchFamily="34" charset="0"/>
                <a:ea typeface="ＭＳ Ｐゴシック" panose="020B0600070205080204" pitchFamily="34" charset="-128"/>
              </a:defRPr>
            </a:lvl2pPr>
            <a:lvl3pPr marL="1182688" indent="-23495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57350" indent="-23495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32013" indent="-23495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89213" indent="-2349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46413" indent="-2349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03613" indent="-2349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960813" indent="-2349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3651E214-9D83-4C38-8CFF-3CA84AE44841}" type="slidenum">
              <a:rPr lang="en-US" altLang="en-US" smtClean="0"/>
              <a:pPr>
                <a:spcBef>
                  <a:spcPct val="0"/>
                </a:spcBef>
              </a:pPr>
              <a:t>7</a:t>
            </a:fld>
            <a:endParaRPr lang="en-US" altLang="en-US" smtClean="0"/>
          </a:p>
        </p:txBody>
      </p:sp>
    </p:spTree>
    <p:extLst>
      <p:ext uri="{BB962C8B-B14F-4D97-AF65-F5344CB8AC3E}">
        <p14:creationId xmlns:p14="http://schemas.microsoft.com/office/powerpoint/2010/main" val="2469183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78"/>
          <p:cNvSpPr>
            <a:spLocks noGrp="1" noChangeArrowheads="1"/>
          </p:cNvSpPr>
          <p:nvPr>
            <p:ph type="dt" sz="half" idx="10"/>
          </p:nvPr>
        </p:nvSpPr>
        <p:spPr>
          <a:ln/>
        </p:spPr>
        <p:txBody>
          <a:bodyPr/>
          <a:lstStyle>
            <a:lvl1pPr>
              <a:defRPr/>
            </a:lvl1pPr>
          </a:lstStyle>
          <a:p>
            <a:pPr>
              <a:defRPr/>
            </a:pPr>
            <a:fld id="{146C6277-DABC-4F5B-9A74-34681B9DD33B}" type="datetime1">
              <a:rPr lang="en-US" altLang="en-US"/>
              <a:pPr>
                <a:defRPr/>
              </a:pPr>
              <a:t>5/15/2018</a:t>
            </a:fld>
            <a:endParaRPr lang="en-US" altLang="en-US"/>
          </a:p>
        </p:txBody>
      </p:sp>
      <p:sp>
        <p:nvSpPr>
          <p:cNvPr id="3" name="Rectangle 79"/>
          <p:cNvSpPr>
            <a:spLocks noGrp="1" noChangeArrowheads="1"/>
          </p:cNvSpPr>
          <p:nvPr>
            <p:ph type="ftr" sz="quarter" idx="11"/>
          </p:nvPr>
        </p:nvSpPr>
        <p:spPr>
          <a:ln/>
        </p:spPr>
        <p:txBody>
          <a:bodyPr/>
          <a:lstStyle>
            <a:lvl1pPr>
              <a:defRPr/>
            </a:lvl1pPr>
          </a:lstStyle>
          <a:p>
            <a:pPr>
              <a:defRPr/>
            </a:pPr>
            <a:endParaRPr lang="en-US"/>
          </a:p>
        </p:txBody>
      </p:sp>
      <p:sp>
        <p:nvSpPr>
          <p:cNvPr id="4" name="Rectangle 80"/>
          <p:cNvSpPr>
            <a:spLocks noGrp="1" noChangeArrowheads="1"/>
          </p:cNvSpPr>
          <p:nvPr>
            <p:ph type="sldNum" sz="quarter" idx="12"/>
          </p:nvPr>
        </p:nvSpPr>
        <p:spPr>
          <a:ln/>
        </p:spPr>
        <p:txBody>
          <a:bodyPr/>
          <a:lstStyle>
            <a:lvl1pPr>
              <a:defRPr/>
            </a:lvl1pPr>
          </a:lstStyle>
          <a:p>
            <a:pPr>
              <a:defRPr/>
            </a:pPr>
            <a:fld id="{3DC1860D-E6F7-4341-A35E-06316F009B27}" type="slidenum">
              <a:rPr lang="en-US" altLang="en-US"/>
              <a:pPr>
                <a:defRPr/>
              </a:pPr>
              <a:t>‹#›</a:t>
            </a:fld>
            <a:endParaRPr lang="en-US" altLang="en-US"/>
          </a:p>
        </p:txBody>
      </p:sp>
    </p:spTree>
    <p:extLst>
      <p:ext uri="{BB962C8B-B14F-4D97-AF65-F5344CB8AC3E}">
        <p14:creationId xmlns:p14="http://schemas.microsoft.com/office/powerpoint/2010/main" val="934886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8"/>
          <p:cNvSpPr>
            <a:spLocks noGrp="1" noChangeArrowheads="1"/>
          </p:cNvSpPr>
          <p:nvPr>
            <p:ph type="dt" sz="half" idx="10"/>
          </p:nvPr>
        </p:nvSpPr>
        <p:spPr>
          <a:ln/>
        </p:spPr>
        <p:txBody>
          <a:bodyPr/>
          <a:lstStyle>
            <a:lvl1pPr>
              <a:defRPr/>
            </a:lvl1pPr>
          </a:lstStyle>
          <a:p>
            <a:pPr>
              <a:defRPr/>
            </a:pPr>
            <a:fld id="{D2AAE0B8-061D-4595-B2BC-493FF23327FC}" type="datetime1">
              <a:rPr lang="en-US" altLang="en-US"/>
              <a:pPr>
                <a:defRPr/>
              </a:pPr>
              <a:t>5/15/2018</a:t>
            </a:fld>
            <a:endParaRPr lang="en-US" altLang="en-US"/>
          </a:p>
        </p:txBody>
      </p:sp>
      <p:sp>
        <p:nvSpPr>
          <p:cNvPr id="6" name="Rectangle 79"/>
          <p:cNvSpPr>
            <a:spLocks noGrp="1" noChangeArrowheads="1"/>
          </p:cNvSpPr>
          <p:nvPr>
            <p:ph type="ftr" sz="quarter" idx="11"/>
          </p:nvPr>
        </p:nvSpPr>
        <p:spPr>
          <a:ln/>
        </p:spPr>
        <p:txBody>
          <a:bodyPr/>
          <a:lstStyle>
            <a:lvl1pPr>
              <a:defRPr/>
            </a:lvl1pPr>
          </a:lstStyle>
          <a:p>
            <a:pPr>
              <a:defRPr/>
            </a:pPr>
            <a:endParaRPr lang="en-US"/>
          </a:p>
        </p:txBody>
      </p:sp>
      <p:sp>
        <p:nvSpPr>
          <p:cNvPr id="7" name="Rectangle 80"/>
          <p:cNvSpPr>
            <a:spLocks noGrp="1" noChangeArrowheads="1"/>
          </p:cNvSpPr>
          <p:nvPr>
            <p:ph type="sldNum" sz="quarter" idx="12"/>
          </p:nvPr>
        </p:nvSpPr>
        <p:spPr>
          <a:ln/>
        </p:spPr>
        <p:txBody>
          <a:bodyPr/>
          <a:lstStyle>
            <a:lvl1pPr>
              <a:defRPr/>
            </a:lvl1pPr>
          </a:lstStyle>
          <a:p>
            <a:pPr>
              <a:defRPr/>
            </a:pPr>
            <a:fld id="{A736B918-1101-41EC-B0C3-F689543BA6E0}" type="slidenum">
              <a:rPr lang="en-US" altLang="en-US"/>
              <a:pPr>
                <a:defRPr/>
              </a:pPr>
              <a:t>‹#›</a:t>
            </a:fld>
            <a:endParaRPr lang="en-US" altLang="en-US"/>
          </a:p>
        </p:txBody>
      </p:sp>
    </p:spTree>
    <p:extLst>
      <p:ext uri="{BB962C8B-B14F-4D97-AF65-F5344CB8AC3E}">
        <p14:creationId xmlns:p14="http://schemas.microsoft.com/office/powerpoint/2010/main" val="177205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8"/>
          <p:cNvSpPr>
            <a:spLocks noGrp="1" noChangeArrowheads="1"/>
          </p:cNvSpPr>
          <p:nvPr>
            <p:ph type="dt" sz="half" idx="10"/>
          </p:nvPr>
        </p:nvSpPr>
        <p:spPr>
          <a:ln/>
        </p:spPr>
        <p:txBody>
          <a:bodyPr/>
          <a:lstStyle>
            <a:lvl1pPr>
              <a:defRPr/>
            </a:lvl1pPr>
          </a:lstStyle>
          <a:p>
            <a:pPr>
              <a:defRPr/>
            </a:pPr>
            <a:fld id="{546CFC86-0D6B-472E-AA20-15E8BDD7FA6B}" type="datetime1">
              <a:rPr lang="en-US" altLang="en-US"/>
              <a:pPr>
                <a:defRPr/>
              </a:pPr>
              <a:t>5/15/2018</a:t>
            </a:fld>
            <a:endParaRPr lang="en-US" altLang="en-US"/>
          </a:p>
        </p:txBody>
      </p:sp>
      <p:sp>
        <p:nvSpPr>
          <p:cNvPr id="5" name="Rectangle 79"/>
          <p:cNvSpPr>
            <a:spLocks noGrp="1" noChangeArrowheads="1"/>
          </p:cNvSpPr>
          <p:nvPr>
            <p:ph type="ftr" sz="quarter" idx="11"/>
          </p:nvPr>
        </p:nvSpPr>
        <p:spPr>
          <a:ln/>
        </p:spPr>
        <p:txBody>
          <a:bodyPr/>
          <a:lstStyle>
            <a:lvl1pPr>
              <a:defRPr/>
            </a:lvl1pPr>
          </a:lstStyle>
          <a:p>
            <a:pPr>
              <a:defRPr/>
            </a:pPr>
            <a:endParaRPr lang="en-US"/>
          </a:p>
        </p:txBody>
      </p:sp>
      <p:sp>
        <p:nvSpPr>
          <p:cNvPr id="6" name="Rectangle 80"/>
          <p:cNvSpPr>
            <a:spLocks noGrp="1" noChangeArrowheads="1"/>
          </p:cNvSpPr>
          <p:nvPr>
            <p:ph type="sldNum" sz="quarter" idx="12"/>
          </p:nvPr>
        </p:nvSpPr>
        <p:spPr>
          <a:ln/>
        </p:spPr>
        <p:txBody>
          <a:bodyPr/>
          <a:lstStyle>
            <a:lvl1pPr>
              <a:defRPr/>
            </a:lvl1pPr>
          </a:lstStyle>
          <a:p>
            <a:pPr>
              <a:defRPr/>
            </a:pPr>
            <a:fld id="{F5B53FCF-2506-4DA7-8BA5-4876BE172AB9}" type="slidenum">
              <a:rPr lang="en-US" altLang="en-US"/>
              <a:pPr>
                <a:defRPr/>
              </a:pPr>
              <a:t>‹#›</a:t>
            </a:fld>
            <a:endParaRPr lang="en-US" altLang="en-US"/>
          </a:p>
        </p:txBody>
      </p:sp>
    </p:spTree>
    <p:extLst>
      <p:ext uri="{BB962C8B-B14F-4D97-AF65-F5344CB8AC3E}">
        <p14:creationId xmlns:p14="http://schemas.microsoft.com/office/powerpoint/2010/main" val="171919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81534" y="476250"/>
            <a:ext cx="2783417" cy="59769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27051" y="476250"/>
            <a:ext cx="8151283" cy="5976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8"/>
          <p:cNvSpPr>
            <a:spLocks noGrp="1" noChangeArrowheads="1"/>
          </p:cNvSpPr>
          <p:nvPr>
            <p:ph type="dt" sz="half" idx="10"/>
          </p:nvPr>
        </p:nvSpPr>
        <p:spPr>
          <a:ln/>
        </p:spPr>
        <p:txBody>
          <a:bodyPr/>
          <a:lstStyle>
            <a:lvl1pPr>
              <a:defRPr/>
            </a:lvl1pPr>
          </a:lstStyle>
          <a:p>
            <a:pPr>
              <a:defRPr/>
            </a:pPr>
            <a:fld id="{0506BCD5-5904-43A6-A7C7-1BCEEE514EFC}" type="datetime1">
              <a:rPr lang="en-US" altLang="en-US"/>
              <a:pPr>
                <a:defRPr/>
              </a:pPr>
              <a:t>5/15/2018</a:t>
            </a:fld>
            <a:endParaRPr lang="en-US" altLang="en-US"/>
          </a:p>
        </p:txBody>
      </p:sp>
      <p:sp>
        <p:nvSpPr>
          <p:cNvPr id="5" name="Rectangle 79"/>
          <p:cNvSpPr>
            <a:spLocks noGrp="1" noChangeArrowheads="1"/>
          </p:cNvSpPr>
          <p:nvPr>
            <p:ph type="ftr" sz="quarter" idx="11"/>
          </p:nvPr>
        </p:nvSpPr>
        <p:spPr>
          <a:ln/>
        </p:spPr>
        <p:txBody>
          <a:bodyPr/>
          <a:lstStyle>
            <a:lvl1pPr>
              <a:defRPr/>
            </a:lvl1pPr>
          </a:lstStyle>
          <a:p>
            <a:pPr>
              <a:defRPr/>
            </a:pPr>
            <a:endParaRPr lang="en-US"/>
          </a:p>
        </p:txBody>
      </p:sp>
      <p:sp>
        <p:nvSpPr>
          <p:cNvPr id="6" name="Rectangle 80"/>
          <p:cNvSpPr>
            <a:spLocks noGrp="1" noChangeArrowheads="1"/>
          </p:cNvSpPr>
          <p:nvPr>
            <p:ph type="sldNum" sz="quarter" idx="12"/>
          </p:nvPr>
        </p:nvSpPr>
        <p:spPr>
          <a:ln/>
        </p:spPr>
        <p:txBody>
          <a:bodyPr/>
          <a:lstStyle>
            <a:lvl1pPr>
              <a:defRPr/>
            </a:lvl1pPr>
          </a:lstStyle>
          <a:p>
            <a:pPr>
              <a:defRPr/>
            </a:pPr>
            <a:fld id="{923972BF-CA9C-4A09-AC91-7B9A6F2B7A7E}" type="slidenum">
              <a:rPr lang="en-US" altLang="en-US"/>
              <a:pPr>
                <a:defRPr/>
              </a:pPr>
              <a:t>‹#›</a:t>
            </a:fld>
            <a:endParaRPr lang="en-US" altLang="en-US"/>
          </a:p>
        </p:txBody>
      </p:sp>
    </p:spTree>
    <p:extLst>
      <p:ext uri="{BB962C8B-B14F-4D97-AF65-F5344CB8AC3E}">
        <p14:creationId xmlns:p14="http://schemas.microsoft.com/office/powerpoint/2010/main" val="3898600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78"/>
          <p:cNvSpPr>
            <a:spLocks noGrp="1" noChangeArrowheads="1"/>
          </p:cNvSpPr>
          <p:nvPr>
            <p:ph type="dt" sz="half" idx="10"/>
          </p:nvPr>
        </p:nvSpPr>
        <p:spPr>
          <a:ln/>
        </p:spPr>
        <p:txBody>
          <a:bodyPr/>
          <a:lstStyle>
            <a:lvl1pPr>
              <a:defRPr/>
            </a:lvl1pPr>
          </a:lstStyle>
          <a:p>
            <a:pPr>
              <a:defRPr/>
            </a:pPr>
            <a:fld id="{5F2B8191-E4B4-4426-A733-8676996276F0}" type="datetime1">
              <a:rPr lang="en-US" altLang="en-US"/>
              <a:pPr>
                <a:defRPr/>
              </a:pPr>
              <a:t>5/15/2018</a:t>
            </a:fld>
            <a:endParaRPr lang="en-US" altLang="en-US"/>
          </a:p>
        </p:txBody>
      </p:sp>
      <p:sp>
        <p:nvSpPr>
          <p:cNvPr id="5" name="Rectangle 79"/>
          <p:cNvSpPr>
            <a:spLocks noGrp="1" noChangeArrowheads="1"/>
          </p:cNvSpPr>
          <p:nvPr>
            <p:ph type="ftr" sz="quarter" idx="11"/>
          </p:nvPr>
        </p:nvSpPr>
        <p:spPr>
          <a:ln/>
        </p:spPr>
        <p:txBody>
          <a:bodyPr/>
          <a:lstStyle>
            <a:lvl1pPr>
              <a:defRPr/>
            </a:lvl1pPr>
          </a:lstStyle>
          <a:p>
            <a:pPr>
              <a:defRPr/>
            </a:pPr>
            <a:endParaRPr lang="en-US"/>
          </a:p>
        </p:txBody>
      </p:sp>
      <p:sp>
        <p:nvSpPr>
          <p:cNvPr id="6" name="Rectangle 80"/>
          <p:cNvSpPr>
            <a:spLocks noGrp="1" noChangeArrowheads="1"/>
          </p:cNvSpPr>
          <p:nvPr>
            <p:ph type="sldNum" sz="quarter" idx="12"/>
          </p:nvPr>
        </p:nvSpPr>
        <p:spPr>
          <a:ln/>
        </p:spPr>
        <p:txBody>
          <a:bodyPr/>
          <a:lstStyle>
            <a:lvl1pPr>
              <a:defRPr/>
            </a:lvl1pPr>
          </a:lstStyle>
          <a:p>
            <a:pPr>
              <a:defRPr/>
            </a:pPr>
            <a:fld id="{B494EF57-7700-48E0-85EC-09EEBA2A11B1}" type="slidenum">
              <a:rPr lang="en-US" altLang="en-US"/>
              <a:pPr>
                <a:defRPr/>
              </a:pPr>
              <a:t>‹#›</a:t>
            </a:fld>
            <a:endParaRPr lang="en-US" altLang="en-US"/>
          </a:p>
        </p:txBody>
      </p:sp>
    </p:spTree>
    <p:extLst>
      <p:ext uri="{BB962C8B-B14F-4D97-AF65-F5344CB8AC3E}">
        <p14:creationId xmlns:p14="http://schemas.microsoft.com/office/powerpoint/2010/main" val="2399214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8"/>
          <p:cNvSpPr>
            <a:spLocks noGrp="1" noChangeArrowheads="1"/>
          </p:cNvSpPr>
          <p:nvPr>
            <p:ph type="dt" sz="half" idx="10"/>
          </p:nvPr>
        </p:nvSpPr>
        <p:spPr>
          <a:ln/>
        </p:spPr>
        <p:txBody>
          <a:bodyPr/>
          <a:lstStyle>
            <a:lvl1pPr>
              <a:defRPr/>
            </a:lvl1pPr>
          </a:lstStyle>
          <a:p>
            <a:pPr>
              <a:defRPr/>
            </a:pPr>
            <a:fld id="{9C23FC12-C843-4330-8E37-0A403B4C5973}" type="datetime1">
              <a:rPr lang="en-US" altLang="en-US"/>
              <a:pPr>
                <a:defRPr/>
              </a:pPr>
              <a:t>5/15/2018</a:t>
            </a:fld>
            <a:endParaRPr lang="en-US" altLang="en-US"/>
          </a:p>
        </p:txBody>
      </p:sp>
      <p:sp>
        <p:nvSpPr>
          <p:cNvPr id="5" name="Rectangle 79"/>
          <p:cNvSpPr>
            <a:spLocks noGrp="1" noChangeArrowheads="1"/>
          </p:cNvSpPr>
          <p:nvPr>
            <p:ph type="ftr" sz="quarter" idx="11"/>
          </p:nvPr>
        </p:nvSpPr>
        <p:spPr>
          <a:ln/>
        </p:spPr>
        <p:txBody>
          <a:bodyPr/>
          <a:lstStyle>
            <a:lvl1pPr>
              <a:defRPr/>
            </a:lvl1pPr>
          </a:lstStyle>
          <a:p>
            <a:pPr>
              <a:defRPr/>
            </a:pPr>
            <a:endParaRPr lang="en-US"/>
          </a:p>
        </p:txBody>
      </p:sp>
      <p:sp>
        <p:nvSpPr>
          <p:cNvPr id="6" name="Rectangle 80"/>
          <p:cNvSpPr>
            <a:spLocks noGrp="1" noChangeArrowheads="1"/>
          </p:cNvSpPr>
          <p:nvPr>
            <p:ph type="sldNum" sz="quarter" idx="12"/>
          </p:nvPr>
        </p:nvSpPr>
        <p:spPr>
          <a:ln/>
        </p:spPr>
        <p:txBody>
          <a:bodyPr/>
          <a:lstStyle>
            <a:lvl1pPr>
              <a:defRPr/>
            </a:lvl1pPr>
          </a:lstStyle>
          <a:p>
            <a:pPr>
              <a:defRPr/>
            </a:pPr>
            <a:fld id="{DE939FA6-980A-4085-AFC0-24F719FF8ADF}" type="slidenum">
              <a:rPr lang="en-US" altLang="en-US"/>
              <a:pPr>
                <a:defRPr/>
              </a:pPr>
              <a:t>‹#›</a:t>
            </a:fld>
            <a:endParaRPr lang="en-US" altLang="en-US"/>
          </a:p>
        </p:txBody>
      </p:sp>
    </p:spTree>
    <p:extLst>
      <p:ext uri="{BB962C8B-B14F-4D97-AF65-F5344CB8AC3E}">
        <p14:creationId xmlns:p14="http://schemas.microsoft.com/office/powerpoint/2010/main" val="1450772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8"/>
          <p:cNvSpPr>
            <a:spLocks noGrp="1" noChangeArrowheads="1"/>
          </p:cNvSpPr>
          <p:nvPr>
            <p:ph type="dt" sz="half" idx="10"/>
          </p:nvPr>
        </p:nvSpPr>
        <p:spPr>
          <a:ln/>
        </p:spPr>
        <p:txBody>
          <a:bodyPr/>
          <a:lstStyle>
            <a:lvl1pPr>
              <a:defRPr/>
            </a:lvl1pPr>
          </a:lstStyle>
          <a:p>
            <a:pPr>
              <a:defRPr/>
            </a:pPr>
            <a:fld id="{14FFD08C-E8C7-43A0-9140-B7B5054C1A23}" type="datetime1">
              <a:rPr lang="en-US" altLang="en-US"/>
              <a:pPr>
                <a:defRPr/>
              </a:pPr>
              <a:t>5/15/2018</a:t>
            </a:fld>
            <a:endParaRPr lang="en-US" altLang="en-US"/>
          </a:p>
        </p:txBody>
      </p:sp>
      <p:sp>
        <p:nvSpPr>
          <p:cNvPr id="5" name="Rectangle 79"/>
          <p:cNvSpPr>
            <a:spLocks noGrp="1" noChangeArrowheads="1"/>
          </p:cNvSpPr>
          <p:nvPr>
            <p:ph type="ftr" sz="quarter" idx="11"/>
          </p:nvPr>
        </p:nvSpPr>
        <p:spPr>
          <a:ln/>
        </p:spPr>
        <p:txBody>
          <a:bodyPr/>
          <a:lstStyle>
            <a:lvl1pPr>
              <a:defRPr/>
            </a:lvl1pPr>
          </a:lstStyle>
          <a:p>
            <a:pPr>
              <a:defRPr/>
            </a:pPr>
            <a:endParaRPr lang="en-US"/>
          </a:p>
        </p:txBody>
      </p:sp>
      <p:sp>
        <p:nvSpPr>
          <p:cNvPr id="6" name="Rectangle 80"/>
          <p:cNvSpPr>
            <a:spLocks noGrp="1" noChangeArrowheads="1"/>
          </p:cNvSpPr>
          <p:nvPr>
            <p:ph type="sldNum" sz="quarter" idx="12"/>
          </p:nvPr>
        </p:nvSpPr>
        <p:spPr>
          <a:ln/>
        </p:spPr>
        <p:txBody>
          <a:bodyPr/>
          <a:lstStyle>
            <a:lvl1pPr>
              <a:defRPr/>
            </a:lvl1pPr>
          </a:lstStyle>
          <a:p>
            <a:pPr>
              <a:defRPr/>
            </a:pPr>
            <a:fld id="{44BCFE4B-8202-402D-9519-89E3240A6BCC}" type="slidenum">
              <a:rPr lang="en-US" altLang="en-US"/>
              <a:pPr>
                <a:defRPr/>
              </a:pPr>
              <a:t>‹#›</a:t>
            </a:fld>
            <a:endParaRPr lang="en-US" altLang="en-US"/>
          </a:p>
        </p:txBody>
      </p:sp>
    </p:spTree>
    <p:extLst>
      <p:ext uri="{BB962C8B-B14F-4D97-AF65-F5344CB8AC3E}">
        <p14:creationId xmlns:p14="http://schemas.microsoft.com/office/powerpoint/2010/main" val="733518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27051" y="1484314"/>
            <a:ext cx="5467349"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1" y="1484314"/>
            <a:ext cx="5467351"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8"/>
          <p:cNvSpPr>
            <a:spLocks noGrp="1" noChangeArrowheads="1"/>
          </p:cNvSpPr>
          <p:nvPr>
            <p:ph type="dt" sz="half" idx="10"/>
          </p:nvPr>
        </p:nvSpPr>
        <p:spPr>
          <a:ln/>
        </p:spPr>
        <p:txBody>
          <a:bodyPr/>
          <a:lstStyle>
            <a:lvl1pPr>
              <a:defRPr/>
            </a:lvl1pPr>
          </a:lstStyle>
          <a:p>
            <a:pPr>
              <a:defRPr/>
            </a:pPr>
            <a:fld id="{422D7E03-E116-4A7C-A475-1D289AC00CEC}" type="datetime1">
              <a:rPr lang="en-US" altLang="en-US"/>
              <a:pPr>
                <a:defRPr/>
              </a:pPr>
              <a:t>5/15/2018</a:t>
            </a:fld>
            <a:endParaRPr lang="en-US" altLang="en-US"/>
          </a:p>
        </p:txBody>
      </p:sp>
      <p:sp>
        <p:nvSpPr>
          <p:cNvPr id="6" name="Rectangle 79"/>
          <p:cNvSpPr>
            <a:spLocks noGrp="1" noChangeArrowheads="1"/>
          </p:cNvSpPr>
          <p:nvPr>
            <p:ph type="ftr" sz="quarter" idx="11"/>
          </p:nvPr>
        </p:nvSpPr>
        <p:spPr>
          <a:ln/>
        </p:spPr>
        <p:txBody>
          <a:bodyPr/>
          <a:lstStyle>
            <a:lvl1pPr>
              <a:defRPr/>
            </a:lvl1pPr>
          </a:lstStyle>
          <a:p>
            <a:pPr>
              <a:defRPr/>
            </a:pPr>
            <a:endParaRPr lang="en-US"/>
          </a:p>
        </p:txBody>
      </p:sp>
      <p:sp>
        <p:nvSpPr>
          <p:cNvPr id="7" name="Rectangle 80"/>
          <p:cNvSpPr>
            <a:spLocks noGrp="1" noChangeArrowheads="1"/>
          </p:cNvSpPr>
          <p:nvPr>
            <p:ph type="sldNum" sz="quarter" idx="12"/>
          </p:nvPr>
        </p:nvSpPr>
        <p:spPr>
          <a:ln/>
        </p:spPr>
        <p:txBody>
          <a:bodyPr/>
          <a:lstStyle>
            <a:lvl1pPr>
              <a:defRPr/>
            </a:lvl1pPr>
          </a:lstStyle>
          <a:p>
            <a:pPr>
              <a:defRPr/>
            </a:pPr>
            <a:fld id="{1416AE54-FDF3-4722-A19D-E9DFB986CF9C}" type="slidenum">
              <a:rPr lang="en-US" altLang="en-US"/>
              <a:pPr>
                <a:defRPr/>
              </a:pPr>
              <a:t>‹#›</a:t>
            </a:fld>
            <a:endParaRPr lang="en-US" altLang="en-US"/>
          </a:p>
        </p:txBody>
      </p:sp>
    </p:spTree>
    <p:extLst>
      <p:ext uri="{BB962C8B-B14F-4D97-AF65-F5344CB8AC3E}">
        <p14:creationId xmlns:p14="http://schemas.microsoft.com/office/powerpoint/2010/main" val="750509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8"/>
          <p:cNvSpPr>
            <a:spLocks noGrp="1" noChangeArrowheads="1"/>
          </p:cNvSpPr>
          <p:nvPr>
            <p:ph type="dt" sz="half" idx="10"/>
          </p:nvPr>
        </p:nvSpPr>
        <p:spPr>
          <a:ln/>
        </p:spPr>
        <p:txBody>
          <a:bodyPr/>
          <a:lstStyle>
            <a:lvl1pPr>
              <a:defRPr/>
            </a:lvl1pPr>
          </a:lstStyle>
          <a:p>
            <a:pPr>
              <a:defRPr/>
            </a:pPr>
            <a:fld id="{A5CF43E4-5D2F-4957-A0DE-033F6F9544E5}" type="datetime1">
              <a:rPr lang="en-US" altLang="en-US"/>
              <a:pPr>
                <a:defRPr/>
              </a:pPr>
              <a:t>5/15/2018</a:t>
            </a:fld>
            <a:endParaRPr lang="en-US" altLang="en-US"/>
          </a:p>
        </p:txBody>
      </p:sp>
      <p:sp>
        <p:nvSpPr>
          <p:cNvPr id="8" name="Rectangle 79"/>
          <p:cNvSpPr>
            <a:spLocks noGrp="1" noChangeArrowheads="1"/>
          </p:cNvSpPr>
          <p:nvPr>
            <p:ph type="ftr" sz="quarter" idx="11"/>
          </p:nvPr>
        </p:nvSpPr>
        <p:spPr>
          <a:ln/>
        </p:spPr>
        <p:txBody>
          <a:bodyPr/>
          <a:lstStyle>
            <a:lvl1pPr>
              <a:defRPr/>
            </a:lvl1pPr>
          </a:lstStyle>
          <a:p>
            <a:pPr>
              <a:defRPr/>
            </a:pPr>
            <a:endParaRPr lang="en-US"/>
          </a:p>
        </p:txBody>
      </p:sp>
      <p:sp>
        <p:nvSpPr>
          <p:cNvPr id="9" name="Rectangle 80"/>
          <p:cNvSpPr>
            <a:spLocks noGrp="1" noChangeArrowheads="1"/>
          </p:cNvSpPr>
          <p:nvPr>
            <p:ph type="sldNum" sz="quarter" idx="12"/>
          </p:nvPr>
        </p:nvSpPr>
        <p:spPr>
          <a:ln/>
        </p:spPr>
        <p:txBody>
          <a:bodyPr/>
          <a:lstStyle>
            <a:lvl1pPr>
              <a:defRPr/>
            </a:lvl1pPr>
          </a:lstStyle>
          <a:p>
            <a:pPr>
              <a:defRPr/>
            </a:pPr>
            <a:fld id="{8A99D59C-D412-4C53-9C64-5EFA004B0288}" type="slidenum">
              <a:rPr lang="en-US" altLang="en-US"/>
              <a:pPr>
                <a:defRPr/>
              </a:pPr>
              <a:t>‹#›</a:t>
            </a:fld>
            <a:endParaRPr lang="en-US" altLang="en-US"/>
          </a:p>
        </p:txBody>
      </p:sp>
    </p:spTree>
    <p:extLst>
      <p:ext uri="{BB962C8B-B14F-4D97-AF65-F5344CB8AC3E}">
        <p14:creationId xmlns:p14="http://schemas.microsoft.com/office/powerpoint/2010/main" val="1894863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8"/>
          <p:cNvSpPr>
            <a:spLocks noGrp="1" noChangeArrowheads="1"/>
          </p:cNvSpPr>
          <p:nvPr>
            <p:ph type="dt" sz="half" idx="10"/>
          </p:nvPr>
        </p:nvSpPr>
        <p:spPr>
          <a:ln/>
        </p:spPr>
        <p:txBody>
          <a:bodyPr/>
          <a:lstStyle>
            <a:lvl1pPr>
              <a:defRPr/>
            </a:lvl1pPr>
          </a:lstStyle>
          <a:p>
            <a:pPr>
              <a:defRPr/>
            </a:pPr>
            <a:fld id="{3260E74A-E6CE-4583-947D-C1E0F681D108}" type="datetime1">
              <a:rPr lang="en-US" altLang="en-US"/>
              <a:pPr>
                <a:defRPr/>
              </a:pPr>
              <a:t>5/15/2018</a:t>
            </a:fld>
            <a:endParaRPr lang="en-US" altLang="en-US"/>
          </a:p>
        </p:txBody>
      </p:sp>
      <p:sp>
        <p:nvSpPr>
          <p:cNvPr id="4" name="Rectangle 79"/>
          <p:cNvSpPr>
            <a:spLocks noGrp="1" noChangeArrowheads="1"/>
          </p:cNvSpPr>
          <p:nvPr>
            <p:ph type="ftr" sz="quarter" idx="11"/>
          </p:nvPr>
        </p:nvSpPr>
        <p:spPr>
          <a:ln/>
        </p:spPr>
        <p:txBody>
          <a:bodyPr/>
          <a:lstStyle>
            <a:lvl1pPr>
              <a:defRPr/>
            </a:lvl1pPr>
          </a:lstStyle>
          <a:p>
            <a:pPr>
              <a:defRPr/>
            </a:pPr>
            <a:endParaRPr lang="en-US"/>
          </a:p>
        </p:txBody>
      </p:sp>
      <p:sp>
        <p:nvSpPr>
          <p:cNvPr id="5" name="Rectangle 80"/>
          <p:cNvSpPr>
            <a:spLocks noGrp="1" noChangeArrowheads="1"/>
          </p:cNvSpPr>
          <p:nvPr>
            <p:ph type="sldNum" sz="quarter" idx="12"/>
          </p:nvPr>
        </p:nvSpPr>
        <p:spPr>
          <a:ln/>
        </p:spPr>
        <p:txBody>
          <a:bodyPr/>
          <a:lstStyle>
            <a:lvl1pPr>
              <a:defRPr/>
            </a:lvl1pPr>
          </a:lstStyle>
          <a:p>
            <a:pPr>
              <a:defRPr/>
            </a:pPr>
            <a:fld id="{01A2A03D-4372-4E4C-B1D9-B4086DEF20FB}" type="slidenum">
              <a:rPr lang="en-US" altLang="en-US"/>
              <a:pPr>
                <a:defRPr/>
              </a:pPr>
              <a:t>‹#›</a:t>
            </a:fld>
            <a:endParaRPr lang="en-US" altLang="en-US"/>
          </a:p>
        </p:txBody>
      </p:sp>
    </p:spTree>
    <p:extLst>
      <p:ext uri="{BB962C8B-B14F-4D97-AF65-F5344CB8AC3E}">
        <p14:creationId xmlns:p14="http://schemas.microsoft.com/office/powerpoint/2010/main" val="2019589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8"/>
          <p:cNvSpPr>
            <a:spLocks noGrp="1" noChangeArrowheads="1"/>
          </p:cNvSpPr>
          <p:nvPr>
            <p:ph type="dt" sz="half" idx="10"/>
          </p:nvPr>
        </p:nvSpPr>
        <p:spPr>
          <a:ln/>
        </p:spPr>
        <p:txBody>
          <a:bodyPr/>
          <a:lstStyle>
            <a:lvl1pPr>
              <a:defRPr/>
            </a:lvl1pPr>
          </a:lstStyle>
          <a:p>
            <a:pPr>
              <a:defRPr/>
            </a:pPr>
            <a:fld id="{9E127191-010E-46C9-B8DA-2B0FBCC3A789}" type="datetime1">
              <a:rPr lang="en-US" altLang="en-US"/>
              <a:pPr>
                <a:defRPr/>
              </a:pPr>
              <a:t>5/15/2018</a:t>
            </a:fld>
            <a:endParaRPr lang="en-US" altLang="en-US"/>
          </a:p>
        </p:txBody>
      </p:sp>
      <p:sp>
        <p:nvSpPr>
          <p:cNvPr id="3" name="Rectangle 79"/>
          <p:cNvSpPr>
            <a:spLocks noGrp="1" noChangeArrowheads="1"/>
          </p:cNvSpPr>
          <p:nvPr>
            <p:ph type="ftr" sz="quarter" idx="11"/>
          </p:nvPr>
        </p:nvSpPr>
        <p:spPr>
          <a:ln/>
        </p:spPr>
        <p:txBody>
          <a:bodyPr/>
          <a:lstStyle>
            <a:lvl1pPr>
              <a:defRPr/>
            </a:lvl1pPr>
          </a:lstStyle>
          <a:p>
            <a:pPr>
              <a:defRPr/>
            </a:pPr>
            <a:endParaRPr lang="en-US"/>
          </a:p>
        </p:txBody>
      </p:sp>
      <p:sp>
        <p:nvSpPr>
          <p:cNvPr id="4" name="Rectangle 80"/>
          <p:cNvSpPr>
            <a:spLocks noGrp="1" noChangeArrowheads="1"/>
          </p:cNvSpPr>
          <p:nvPr>
            <p:ph type="sldNum" sz="quarter" idx="12"/>
          </p:nvPr>
        </p:nvSpPr>
        <p:spPr>
          <a:ln/>
        </p:spPr>
        <p:txBody>
          <a:bodyPr/>
          <a:lstStyle>
            <a:lvl1pPr>
              <a:defRPr/>
            </a:lvl1pPr>
          </a:lstStyle>
          <a:p>
            <a:pPr>
              <a:defRPr/>
            </a:pPr>
            <a:fld id="{85B98C79-82E8-4C34-B9E5-F1F3FA9AECAA}" type="slidenum">
              <a:rPr lang="en-US" altLang="en-US"/>
              <a:pPr>
                <a:defRPr/>
              </a:pPr>
              <a:t>‹#›</a:t>
            </a:fld>
            <a:endParaRPr lang="en-US" altLang="en-US"/>
          </a:p>
        </p:txBody>
      </p:sp>
    </p:spTree>
    <p:extLst>
      <p:ext uri="{BB962C8B-B14F-4D97-AF65-F5344CB8AC3E}">
        <p14:creationId xmlns:p14="http://schemas.microsoft.com/office/powerpoint/2010/main" val="3341547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8"/>
          <p:cNvSpPr>
            <a:spLocks noGrp="1" noChangeArrowheads="1"/>
          </p:cNvSpPr>
          <p:nvPr>
            <p:ph type="dt" sz="half" idx="10"/>
          </p:nvPr>
        </p:nvSpPr>
        <p:spPr>
          <a:ln/>
        </p:spPr>
        <p:txBody>
          <a:bodyPr/>
          <a:lstStyle>
            <a:lvl1pPr>
              <a:defRPr/>
            </a:lvl1pPr>
          </a:lstStyle>
          <a:p>
            <a:pPr>
              <a:defRPr/>
            </a:pPr>
            <a:fld id="{CC88E9CA-E10D-403D-9B02-A4423A044F67}" type="datetime1">
              <a:rPr lang="en-US" altLang="en-US"/>
              <a:pPr>
                <a:defRPr/>
              </a:pPr>
              <a:t>5/15/2018</a:t>
            </a:fld>
            <a:endParaRPr lang="en-US" altLang="en-US"/>
          </a:p>
        </p:txBody>
      </p:sp>
      <p:sp>
        <p:nvSpPr>
          <p:cNvPr id="6" name="Rectangle 79"/>
          <p:cNvSpPr>
            <a:spLocks noGrp="1" noChangeArrowheads="1"/>
          </p:cNvSpPr>
          <p:nvPr>
            <p:ph type="ftr" sz="quarter" idx="11"/>
          </p:nvPr>
        </p:nvSpPr>
        <p:spPr>
          <a:ln/>
        </p:spPr>
        <p:txBody>
          <a:bodyPr/>
          <a:lstStyle>
            <a:lvl1pPr>
              <a:defRPr/>
            </a:lvl1pPr>
          </a:lstStyle>
          <a:p>
            <a:pPr>
              <a:defRPr/>
            </a:pPr>
            <a:endParaRPr lang="en-US"/>
          </a:p>
        </p:txBody>
      </p:sp>
      <p:sp>
        <p:nvSpPr>
          <p:cNvPr id="7" name="Rectangle 80"/>
          <p:cNvSpPr>
            <a:spLocks noGrp="1" noChangeArrowheads="1"/>
          </p:cNvSpPr>
          <p:nvPr>
            <p:ph type="sldNum" sz="quarter" idx="12"/>
          </p:nvPr>
        </p:nvSpPr>
        <p:spPr>
          <a:ln/>
        </p:spPr>
        <p:txBody>
          <a:bodyPr/>
          <a:lstStyle>
            <a:lvl1pPr>
              <a:defRPr/>
            </a:lvl1pPr>
          </a:lstStyle>
          <a:p>
            <a:pPr>
              <a:defRPr/>
            </a:pPr>
            <a:fld id="{1CA30B2C-687C-4CB0-9350-3E0E64272F19}" type="slidenum">
              <a:rPr lang="en-US" altLang="en-US"/>
              <a:pPr>
                <a:defRPr/>
              </a:pPr>
              <a:t>‹#›</a:t>
            </a:fld>
            <a:endParaRPr lang="en-US" altLang="en-US"/>
          </a:p>
        </p:txBody>
      </p:sp>
    </p:spTree>
    <p:extLst>
      <p:ext uri="{BB962C8B-B14F-4D97-AF65-F5344CB8AC3E}">
        <p14:creationId xmlns:p14="http://schemas.microsoft.com/office/powerpoint/2010/main" val="74782105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50" name="Rectangle 41"/>
          <p:cNvSpPr>
            <a:spLocks noGrp="1" noChangeArrowheads="1"/>
          </p:cNvSpPr>
          <p:nvPr>
            <p:ph type="title"/>
          </p:nvPr>
        </p:nvSpPr>
        <p:spPr bwMode="auto">
          <a:xfrm>
            <a:off x="527051" y="476250"/>
            <a:ext cx="111379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051" name="Rectangle 42"/>
          <p:cNvSpPr>
            <a:spLocks noGrp="1" noChangeArrowheads="1"/>
          </p:cNvSpPr>
          <p:nvPr>
            <p:ph type="body" idx="1"/>
          </p:nvPr>
        </p:nvSpPr>
        <p:spPr bwMode="auto">
          <a:xfrm>
            <a:off x="527051" y="1484314"/>
            <a:ext cx="111379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8846" name="Rectangle 78"/>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1">
                <a:solidFill>
                  <a:srgbClr val="000000"/>
                </a:solidFill>
                <a:latin typeface="Times New Roman" panose="02020603050405020304" pitchFamily="18" charset="0"/>
                <a:ea typeface="ＭＳ Ｐゴシック" pitchFamily="-111" charset="-128"/>
              </a:defRPr>
            </a:lvl1pPr>
          </a:lstStyle>
          <a:p>
            <a:pPr>
              <a:defRPr/>
            </a:pPr>
            <a:fld id="{0D46858A-9845-44E2-9184-86FFDB40AD35}" type="datetime1">
              <a:rPr lang="en-US" altLang="en-US"/>
              <a:pPr>
                <a:defRPr/>
              </a:pPr>
              <a:t>5/15/2018</a:t>
            </a:fld>
            <a:endParaRPr lang="en-US" altLang="en-US"/>
          </a:p>
        </p:txBody>
      </p:sp>
      <p:sp>
        <p:nvSpPr>
          <p:cNvPr id="288847" name="Rectangle 79"/>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1">
                <a:solidFill>
                  <a:prstClr val="black"/>
                </a:solidFill>
                <a:latin typeface="Times New Roman" pitchFamily="18" charset="0"/>
                <a:ea typeface="+mn-ea"/>
                <a:cs typeface="+mn-cs"/>
              </a:defRPr>
            </a:lvl1pPr>
          </a:lstStyle>
          <a:p>
            <a:pPr>
              <a:defRPr/>
            </a:pPr>
            <a:endParaRPr lang="en-US"/>
          </a:p>
        </p:txBody>
      </p:sp>
      <p:sp>
        <p:nvSpPr>
          <p:cNvPr id="288848" name="Rectangle 80"/>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1">
                <a:solidFill>
                  <a:srgbClr val="000000"/>
                </a:solidFill>
                <a:latin typeface="Times New Roman" panose="02020603050405020304" pitchFamily="18" charset="0"/>
                <a:ea typeface="ＭＳ Ｐゴシック" pitchFamily="-111" charset="-128"/>
              </a:defRPr>
            </a:lvl1pPr>
          </a:lstStyle>
          <a:p>
            <a:pPr>
              <a:defRPr/>
            </a:pPr>
            <a:fld id="{32C4737C-B90E-4D78-85D8-683F71B722C1}" type="slidenum">
              <a:rPr lang="en-US" altLang="en-US"/>
              <a:pPr>
                <a:defRPr/>
              </a:pPr>
              <a:t>‹#›</a:t>
            </a:fld>
            <a:endParaRPr lang="en-US" altLang="en-US"/>
          </a:p>
        </p:txBody>
      </p:sp>
    </p:spTree>
    <p:extLst>
      <p:ext uri="{BB962C8B-B14F-4D97-AF65-F5344CB8AC3E}">
        <p14:creationId xmlns:p14="http://schemas.microsoft.com/office/powerpoint/2010/main" val="24054604"/>
      </p:ext>
    </p:extLst>
  </p:cSld>
  <p:clrMap bg1="lt1" tx1="dk1" bg2="lt2" tx2="dk2" accent1="accent1" accent2="accent2" accent3="accent3" accent4="accent4" accent5="accent5" accent6="accent6" hlink="hlink" folHlink="folHlink"/>
  <p:sldLayoutIdLst>
    <p:sldLayoutId id="2147483673" r:id="rId1"/>
  </p:sldLayoutIdLst>
  <p:txStyles>
    <p:titleStyle>
      <a:lvl1pPr algn="l" rtl="0" eaLnBrk="0" fontAlgn="base" hangingPunct="0">
        <a:spcBef>
          <a:spcPct val="0"/>
        </a:spcBef>
        <a:spcAft>
          <a:spcPct val="0"/>
        </a:spcAft>
        <a:defRPr sz="4000">
          <a:solidFill>
            <a:schemeClr val="tx2"/>
          </a:solidFill>
          <a:latin typeface="+mj-lt"/>
          <a:ea typeface="ＭＳ Ｐゴシック" pitchFamily="1" charset="-128"/>
          <a:cs typeface="ＭＳ Ｐゴシック" pitchFamily="1" charset="-128"/>
        </a:defRPr>
      </a:lvl1pPr>
      <a:lvl2pPr algn="l" rtl="0" eaLnBrk="0" fontAlgn="base" hangingPunct="0">
        <a:spcBef>
          <a:spcPct val="0"/>
        </a:spcBef>
        <a:spcAft>
          <a:spcPct val="0"/>
        </a:spcAft>
        <a:defRPr sz="4000">
          <a:solidFill>
            <a:schemeClr val="tx2"/>
          </a:solidFill>
          <a:latin typeface="Verdana" pitchFamily="1" charset="0"/>
          <a:ea typeface="ＭＳ Ｐゴシック" pitchFamily="1" charset="-128"/>
          <a:cs typeface="ＭＳ Ｐゴシック" pitchFamily="1" charset="-128"/>
        </a:defRPr>
      </a:lvl2pPr>
      <a:lvl3pPr algn="l" rtl="0" eaLnBrk="0" fontAlgn="base" hangingPunct="0">
        <a:spcBef>
          <a:spcPct val="0"/>
        </a:spcBef>
        <a:spcAft>
          <a:spcPct val="0"/>
        </a:spcAft>
        <a:defRPr sz="4000">
          <a:solidFill>
            <a:schemeClr val="tx2"/>
          </a:solidFill>
          <a:latin typeface="Verdana" pitchFamily="1" charset="0"/>
          <a:ea typeface="ＭＳ Ｐゴシック" pitchFamily="1" charset="-128"/>
          <a:cs typeface="ＭＳ Ｐゴシック" pitchFamily="1" charset="-128"/>
        </a:defRPr>
      </a:lvl3pPr>
      <a:lvl4pPr algn="l" rtl="0" eaLnBrk="0" fontAlgn="base" hangingPunct="0">
        <a:spcBef>
          <a:spcPct val="0"/>
        </a:spcBef>
        <a:spcAft>
          <a:spcPct val="0"/>
        </a:spcAft>
        <a:defRPr sz="4000">
          <a:solidFill>
            <a:schemeClr val="tx2"/>
          </a:solidFill>
          <a:latin typeface="Verdana" pitchFamily="1" charset="0"/>
          <a:ea typeface="ＭＳ Ｐゴシック" pitchFamily="1" charset="-128"/>
          <a:cs typeface="ＭＳ Ｐゴシック" pitchFamily="1" charset="-128"/>
        </a:defRPr>
      </a:lvl4pPr>
      <a:lvl5pPr algn="l" rtl="0" eaLnBrk="0" fontAlgn="base" hangingPunct="0">
        <a:spcBef>
          <a:spcPct val="0"/>
        </a:spcBef>
        <a:spcAft>
          <a:spcPct val="0"/>
        </a:spcAft>
        <a:defRPr sz="4000">
          <a:solidFill>
            <a:schemeClr val="tx2"/>
          </a:solidFill>
          <a:latin typeface="Verdana" pitchFamily="1" charset="0"/>
          <a:ea typeface="ＭＳ Ｐゴシック" pitchFamily="1" charset="-128"/>
          <a:cs typeface="ＭＳ Ｐゴシック" pitchFamily="1" charset="-128"/>
        </a:defRPr>
      </a:lvl5pPr>
      <a:lvl6pPr marL="457200" algn="l" rtl="0" eaLnBrk="0" fontAlgn="base" hangingPunct="0">
        <a:spcBef>
          <a:spcPct val="0"/>
        </a:spcBef>
        <a:spcAft>
          <a:spcPct val="0"/>
        </a:spcAft>
        <a:defRPr sz="4000">
          <a:solidFill>
            <a:schemeClr val="tx2"/>
          </a:solidFill>
          <a:latin typeface="Arial" charset="0"/>
        </a:defRPr>
      </a:lvl6pPr>
      <a:lvl7pPr marL="914400" algn="l" rtl="0" eaLnBrk="0" fontAlgn="base" hangingPunct="0">
        <a:spcBef>
          <a:spcPct val="0"/>
        </a:spcBef>
        <a:spcAft>
          <a:spcPct val="0"/>
        </a:spcAft>
        <a:defRPr sz="4000">
          <a:solidFill>
            <a:schemeClr val="tx2"/>
          </a:solidFill>
          <a:latin typeface="Arial" charset="0"/>
        </a:defRPr>
      </a:lvl7pPr>
      <a:lvl8pPr marL="1371600" algn="l" rtl="0" eaLnBrk="0" fontAlgn="base" hangingPunct="0">
        <a:spcBef>
          <a:spcPct val="0"/>
        </a:spcBef>
        <a:spcAft>
          <a:spcPct val="0"/>
        </a:spcAft>
        <a:defRPr sz="4000">
          <a:solidFill>
            <a:schemeClr val="tx2"/>
          </a:solidFill>
          <a:latin typeface="Arial" charset="0"/>
        </a:defRPr>
      </a:lvl8pPr>
      <a:lvl9pPr marL="1828800" algn="l" rtl="0" eaLnBrk="0" fontAlgn="base" hangingPunct="0">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SzPct val="75000"/>
        <a:buFont typeface="Wingdings" panose="05000000000000000000" pitchFamily="2" charset="2"/>
        <a:buChar char="l"/>
        <a:defRPr sz="3200">
          <a:solidFill>
            <a:schemeClr val="tx1"/>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lr>
          <a:schemeClr val="folHlink"/>
        </a:buClr>
        <a:buSzPct val="75000"/>
        <a:buFont typeface="Wingdings" panose="05000000000000000000" pitchFamily="2" charset="2"/>
        <a:buChar char="l"/>
        <a:defRPr sz="2800">
          <a:solidFill>
            <a:schemeClr val="tx1"/>
          </a:solidFill>
          <a:latin typeface="+mn-lt"/>
          <a:ea typeface="ＭＳ Ｐゴシック" pitchFamily="1" charset="-128"/>
        </a:defRPr>
      </a:lvl2pPr>
      <a:lvl3pPr marL="11430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400">
          <a:solidFill>
            <a:schemeClr val="tx1"/>
          </a:solidFill>
          <a:latin typeface="+mn-lt"/>
          <a:ea typeface="ＭＳ Ｐゴシック" pitchFamily="1" charset="-128"/>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mn-lt"/>
          <a:ea typeface="ＭＳ Ｐゴシック" pitchFamily="1" charset="-128"/>
        </a:defRPr>
      </a:lvl4pPr>
      <a:lvl5pPr marL="20574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mn-lt"/>
          <a:ea typeface="ＭＳ Ｐゴシック" pitchFamily="1" charset="-128"/>
        </a:defRPr>
      </a:lvl5pPr>
      <a:lvl6pPr marL="25146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latin typeface="+mn-lt"/>
        </a:defRPr>
      </a:lvl6pPr>
      <a:lvl7pPr marL="29718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latin typeface="+mn-lt"/>
        </a:defRPr>
      </a:lvl7pPr>
      <a:lvl8pPr marL="34290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latin typeface="+mn-lt"/>
        </a:defRPr>
      </a:lvl8pPr>
      <a:lvl9pPr marL="3886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1"/>
          <p:cNvSpPr>
            <a:spLocks noGrp="1" noChangeArrowheads="1"/>
          </p:cNvSpPr>
          <p:nvPr>
            <p:ph type="title"/>
          </p:nvPr>
        </p:nvSpPr>
        <p:spPr bwMode="auto">
          <a:xfrm>
            <a:off x="527051" y="476250"/>
            <a:ext cx="111379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42"/>
          <p:cNvSpPr>
            <a:spLocks noGrp="1" noChangeArrowheads="1"/>
          </p:cNvSpPr>
          <p:nvPr>
            <p:ph type="body" idx="1"/>
          </p:nvPr>
        </p:nvSpPr>
        <p:spPr bwMode="auto">
          <a:xfrm>
            <a:off x="527051" y="1484314"/>
            <a:ext cx="111379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8846" name="Rectangle 78"/>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1">
                <a:latin typeface="Times New Roman" panose="02020603050405020304" pitchFamily="18" charset="0"/>
                <a:ea typeface="ＭＳ Ｐゴシック" panose="020B0600070205080204" pitchFamily="34" charset="-128"/>
              </a:defRPr>
            </a:lvl1pPr>
          </a:lstStyle>
          <a:p>
            <a:pPr>
              <a:defRPr/>
            </a:pPr>
            <a:fld id="{EB52B083-F286-4A5D-8504-C9EE69E4C2B8}" type="datetime1">
              <a:rPr lang="en-US" altLang="en-US"/>
              <a:pPr>
                <a:defRPr/>
              </a:pPr>
              <a:t>5/15/2018</a:t>
            </a:fld>
            <a:endParaRPr lang="en-US" altLang="en-US"/>
          </a:p>
        </p:txBody>
      </p:sp>
      <p:sp>
        <p:nvSpPr>
          <p:cNvPr id="288847" name="Rectangle 79"/>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1">
                <a:latin typeface="Times New Roman" pitchFamily="18" charset="0"/>
                <a:ea typeface="+mn-ea"/>
              </a:defRPr>
            </a:lvl1pPr>
          </a:lstStyle>
          <a:p>
            <a:pPr>
              <a:defRPr/>
            </a:pPr>
            <a:endParaRPr lang="en-US"/>
          </a:p>
        </p:txBody>
      </p:sp>
      <p:sp>
        <p:nvSpPr>
          <p:cNvPr id="288848" name="Rectangle 80"/>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1">
                <a:latin typeface="Times New Roman" panose="02020603050405020304" pitchFamily="18" charset="0"/>
                <a:ea typeface="ＭＳ Ｐゴシック" panose="020B0600070205080204" pitchFamily="34" charset="-128"/>
              </a:defRPr>
            </a:lvl1pPr>
          </a:lstStyle>
          <a:p>
            <a:pPr>
              <a:defRPr/>
            </a:pPr>
            <a:fld id="{1017949E-D73F-4D51-B3C3-ECA5C914FE38}" type="slidenum">
              <a:rPr lang="en-US" altLang="en-US"/>
              <a:pPr>
                <a:defRPr/>
              </a:pPr>
              <a:t>‹#›</a:t>
            </a:fld>
            <a:endParaRPr lang="en-US" altLang="en-US"/>
          </a:p>
        </p:txBody>
      </p:sp>
    </p:spTree>
    <p:extLst>
      <p:ext uri="{BB962C8B-B14F-4D97-AF65-F5344CB8AC3E}">
        <p14:creationId xmlns:p14="http://schemas.microsoft.com/office/powerpoint/2010/main" val="115326203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l" rtl="0" eaLnBrk="0" fontAlgn="base" hangingPunct="0">
        <a:spcBef>
          <a:spcPct val="0"/>
        </a:spcBef>
        <a:spcAft>
          <a:spcPct val="0"/>
        </a:spcAft>
        <a:defRPr sz="4000">
          <a:solidFill>
            <a:schemeClr val="tx2"/>
          </a:solidFill>
          <a:latin typeface="+mj-lt"/>
          <a:ea typeface="ＭＳ Ｐゴシック" pitchFamily="1" charset="-128"/>
          <a:cs typeface="ＭＳ Ｐゴシック" pitchFamily="1" charset="-128"/>
        </a:defRPr>
      </a:lvl1pPr>
      <a:lvl2pPr algn="l" rtl="0" eaLnBrk="0" fontAlgn="base" hangingPunct="0">
        <a:spcBef>
          <a:spcPct val="0"/>
        </a:spcBef>
        <a:spcAft>
          <a:spcPct val="0"/>
        </a:spcAft>
        <a:defRPr sz="4000">
          <a:solidFill>
            <a:schemeClr val="tx2"/>
          </a:solidFill>
          <a:latin typeface="Verdana" pitchFamily="1" charset="0"/>
          <a:ea typeface="ＭＳ Ｐゴシック" pitchFamily="1" charset="-128"/>
          <a:cs typeface="ＭＳ Ｐゴシック" pitchFamily="1" charset="-128"/>
        </a:defRPr>
      </a:lvl2pPr>
      <a:lvl3pPr algn="l" rtl="0" eaLnBrk="0" fontAlgn="base" hangingPunct="0">
        <a:spcBef>
          <a:spcPct val="0"/>
        </a:spcBef>
        <a:spcAft>
          <a:spcPct val="0"/>
        </a:spcAft>
        <a:defRPr sz="4000">
          <a:solidFill>
            <a:schemeClr val="tx2"/>
          </a:solidFill>
          <a:latin typeface="Verdana" pitchFamily="1" charset="0"/>
          <a:ea typeface="ＭＳ Ｐゴシック" pitchFamily="1" charset="-128"/>
          <a:cs typeface="ＭＳ Ｐゴシック" pitchFamily="1" charset="-128"/>
        </a:defRPr>
      </a:lvl3pPr>
      <a:lvl4pPr algn="l" rtl="0" eaLnBrk="0" fontAlgn="base" hangingPunct="0">
        <a:spcBef>
          <a:spcPct val="0"/>
        </a:spcBef>
        <a:spcAft>
          <a:spcPct val="0"/>
        </a:spcAft>
        <a:defRPr sz="4000">
          <a:solidFill>
            <a:schemeClr val="tx2"/>
          </a:solidFill>
          <a:latin typeface="Verdana" pitchFamily="1" charset="0"/>
          <a:ea typeface="ＭＳ Ｐゴシック" pitchFamily="1" charset="-128"/>
          <a:cs typeface="ＭＳ Ｐゴシック" pitchFamily="1" charset="-128"/>
        </a:defRPr>
      </a:lvl4pPr>
      <a:lvl5pPr algn="l" rtl="0" eaLnBrk="0" fontAlgn="base" hangingPunct="0">
        <a:spcBef>
          <a:spcPct val="0"/>
        </a:spcBef>
        <a:spcAft>
          <a:spcPct val="0"/>
        </a:spcAft>
        <a:defRPr sz="4000">
          <a:solidFill>
            <a:schemeClr val="tx2"/>
          </a:solidFill>
          <a:latin typeface="Verdana" pitchFamily="1" charset="0"/>
          <a:ea typeface="ＭＳ Ｐゴシック" pitchFamily="1" charset="-128"/>
          <a:cs typeface="ＭＳ Ｐゴシック" pitchFamily="1" charset="-128"/>
        </a:defRPr>
      </a:lvl5pPr>
      <a:lvl6pPr marL="457200" algn="l" rtl="0" eaLnBrk="0" fontAlgn="base" hangingPunct="0">
        <a:spcBef>
          <a:spcPct val="0"/>
        </a:spcBef>
        <a:spcAft>
          <a:spcPct val="0"/>
        </a:spcAft>
        <a:defRPr sz="4000">
          <a:solidFill>
            <a:schemeClr val="tx2"/>
          </a:solidFill>
          <a:latin typeface="Arial" charset="0"/>
        </a:defRPr>
      </a:lvl6pPr>
      <a:lvl7pPr marL="914400" algn="l" rtl="0" eaLnBrk="0" fontAlgn="base" hangingPunct="0">
        <a:spcBef>
          <a:spcPct val="0"/>
        </a:spcBef>
        <a:spcAft>
          <a:spcPct val="0"/>
        </a:spcAft>
        <a:defRPr sz="4000">
          <a:solidFill>
            <a:schemeClr val="tx2"/>
          </a:solidFill>
          <a:latin typeface="Arial" charset="0"/>
        </a:defRPr>
      </a:lvl7pPr>
      <a:lvl8pPr marL="1371600" algn="l" rtl="0" eaLnBrk="0" fontAlgn="base" hangingPunct="0">
        <a:spcBef>
          <a:spcPct val="0"/>
        </a:spcBef>
        <a:spcAft>
          <a:spcPct val="0"/>
        </a:spcAft>
        <a:defRPr sz="4000">
          <a:solidFill>
            <a:schemeClr val="tx2"/>
          </a:solidFill>
          <a:latin typeface="Arial" charset="0"/>
        </a:defRPr>
      </a:lvl8pPr>
      <a:lvl9pPr marL="1828800" algn="l" rtl="0" eaLnBrk="0" fontAlgn="base" hangingPunct="0">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SzPct val="75000"/>
        <a:buFont typeface="Wingdings" panose="05000000000000000000" pitchFamily="2" charset="2"/>
        <a:buChar char="l"/>
        <a:defRPr sz="3200">
          <a:solidFill>
            <a:schemeClr val="tx1"/>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lr>
          <a:schemeClr val="folHlink"/>
        </a:buClr>
        <a:buSzPct val="75000"/>
        <a:buFont typeface="Wingdings" panose="05000000000000000000" pitchFamily="2" charset="2"/>
        <a:buChar char="l"/>
        <a:defRPr sz="2800">
          <a:solidFill>
            <a:schemeClr val="tx1"/>
          </a:solidFill>
          <a:latin typeface="+mn-lt"/>
          <a:ea typeface="ＭＳ Ｐゴシック" pitchFamily="1" charset="-128"/>
        </a:defRPr>
      </a:lvl2pPr>
      <a:lvl3pPr marL="11430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400">
          <a:solidFill>
            <a:schemeClr val="tx1"/>
          </a:solidFill>
          <a:latin typeface="+mn-lt"/>
          <a:ea typeface="ＭＳ Ｐゴシック" pitchFamily="1" charset="-128"/>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mn-lt"/>
          <a:ea typeface="ＭＳ Ｐゴシック" pitchFamily="1" charset="-128"/>
        </a:defRPr>
      </a:lvl4pPr>
      <a:lvl5pPr marL="20574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mn-lt"/>
          <a:ea typeface="ＭＳ Ｐゴシック" pitchFamily="1" charset="-128"/>
        </a:defRPr>
      </a:lvl5pPr>
      <a:lvl6pPr marL="25146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latin typeface="+mn-lt"/>
        </a:defRPr>
      </a:lvl6pPr>
      <a:lvl7pPr marL="29718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latin typeface="+mn-lt"/>
        </a:defRPr>
      </a:lvl7pPr>
      <a:lvl8pPr marL="34290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latin typeface="+mn-lt"/>
        </a:defRPr>
      </a:lvl8pPr>
      <a:lvl9pPr marL="3886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6674" name="Object 4"/>
          <p:cNvGraphicFramePr>
            <a:graphicFrameLocks noChangeAspect="1"/>
          </p:cNvGraphicFramePr>
          <p:nvPr/>
        </p:nvGraphicFramePr>
        <p:xfrm>
          <a:off x="1676400" y="-28575"/>
          <a:ext cx="8839200" cy="6807200"/>
        </p:xfrm>
        <a:graphic>
          <a:graphicData uri="http://schemas.openxmlformats.org/presentationml/2006/ole">
            <mc:AlternateContent xmlns:mc="http://schemas.openxmlformats.org/markup-compatibility/2006">
              <mc:Choice xmlns:v="urn:schemas-microsoft-com:vml" Requires="v">
                <p:oleObj spid="_x0000_s1028" name="Document" r:id="rId4" imgW="9298672" imgH="6958933" progId="Word.Document.8">
                  <p:embed/>
                </p:oleObj>
              </mc:Choice>
              <mc:Fallback>
                <p:oleObj name="Document" r:id="rId4" imgW="9298672" imgH="6958933" progId="Word.Document.8">
                  <p:embed/>
                  <p:pic>
                    <p:nvPicPr>
                      <p:cNvPr id="156674"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28575"/>
                        <a:ext cx="8839200" cy="68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61861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866" name="Object 2"/>
          <p:cNvGraphicFramePr>
            <a:graphicFrameLocks noChangeAspect="1"/>
          </p:cNvGraphicFramePr>
          <p:nvPr/>
        </p:nvGraphicFramePr>
        <p:xfrm>
          <a:off x="1524000" y="1"/>
          <a:ext cx="9031288" cy="6372225"/>
        </p:xfrm>
        <a:graphic>
          <a:graphicData uri="http://schemas.openxmlformats.org/presentationml/2006/ole">
            <mc:AlternateContent xmlns:mc="http://schemas.openxmlformats.org/markup-compatibility/2006">
              <mc:Choice xmlns:v="urn:schemas-microsoft-com:vml" Requires="v">
                <p:oleObj spid="_x0000_s2052" name="Document" r:id="rId4" imgW="9480787" imgH="6688736" progId="Word.Document.8">
                  <p:embed/>
                </p:oleObj>
              </mc:Choice>
              <mc:Fallback>
                <p:oleObj name="Document" r:id="rId4" imgW="9480787" imgH="6688736" progId="Word.Document.8">
                  <p:embed/>
                  <p:pic>
                    <p:nvPicPr>
                      <p:cNvPr id="164866"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
                        <a:ext cx="9031288" cy="637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443913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704975" y="-533400"/>
            <a:ext cx="8991600" cy="760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folHlink"/>
              </a:buClr>
              <a:buSzPct val="75000"/>
              <a:buFont typeface="Wingdings" panose="05000000000000000000" pitchFamily="2" charset="2"/>
              <a:buChar char="l"/>
              <a:defRPr sz="32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buClr>
                <a:schemeClr val="folHlink"/>
              </a:buClr>
              <a:buSzPct val="75000"/>
              <a:buFont typeface="Wingdings" panose="05000000000000000000" pitchFamily="2" charset="2"/>
              <a:buChar char="l"/>
              <a:defRPr sz="28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folHlink"/>
              </a:buClr>
              <a:buSzPct val="75000"/>
              <a:buFont typeface="Wingdings" panose="05000000000000000000" pitchFamily="2" charset="2"/>
              <a:buChar char="l"/>
              <a:defRPr sz="24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9pPr>
          </a:lstStyle>
          <a:p>
            <a:pPr algn="ctr" fontAlgn="base">
              <a:spcBef>
                <a:spcPct val="0"/>
              </a:spcBef>
              <a:spcAft>
                <a:spcPct val="0"/>
              </a:spcAft>
              <a:buClrTx/>
              <a:buSzTx/>
              <a:buNone/>
              <a:defRPr/>
            </a:pPr>
            <a:endParaRPr lang="en-US" altLang="en-US" sz="2000" b="1" dirty="0">
              <a:solidFill>
                <a:prstClr val="black"/>
              </a:solidFill>
              <a:latin typeface="Arial" panose="020B0604020202020204" pitchFamily="34" charset="0"/>
            </a:endParaRPr>
          </a:p>
          <a:p>
            <a:pPr algn="ctr" fontAlgn="base">
              <a:spcBef>
                <a:spcPct val="0"/>
              </a:spcBef>
              <a:spcAft>
                <a:spcPct val="0"/>
              </a:spcAft>
              <a:buClrTx/>
              <a:buSzTx/>
              <a:buNone/>
              <a:defRPr/>
            </a:pPr>
            <a:endParaRPr lang="en-US" altLang="en-US" sz="2000" b="1" dirty="0">
              <a:solidFill>
                <a:prstClr val="black"/>
              </a:solidFill>
              <a:latin typeface="Arial" panose="020B0604020202020204" pitchFamily="34" charset="0"/>
            </a:endParaRPr>
          </a:p>
          <a:p>
            <a:pPr algn="ctr" fontAlgn="base">
              <a:spcBef>
                <a:spcPct val="0"/>
              </a:spcBef>
              <a:spcAft>
                <a:spcPct val="0"/>
              </a:spcAft>
              <a:buClrTx/>
              <a:buSzTx/>
              <a:buNone/>
              <a:defRPr/>
            </a:pPr>
            <a:r>
              <a:rPr lang="en-US" altLang="en-US" sz="4000" b="1" dirty="0">
                <a:solidFill>
                  <a:prstClr val="black"/>
                </a:solidFill>
                <a:latin typeface="Arial" panose="020B0604020202020204" pitchFamily="34" charset="0"/>
              </a:rPr>
              <a:t>Risk Factors for Target Violence</a:t>
            </a:r>
            <a:endParaRPr lang="en-US" altLang="en-US" sz="1000" b="1" dirty="0">
              <a:solidFill>
                <a:prstClr val="black"/>
              </a:solidFill>
              <a:latin typeface="Arial" panose="020B0604020202020204" pitchFamily="34" charset="0"/>
            </a:endParaRPr>
          </a:p>
          <a:p>
            <a:pPr algn="ctr" fontAlgn="base">
              <a:spcBef>
                <a:spcPct val="0"/>
              </a:spcBef>
              <a:spcAft>
                <a:spcPct val="0"/>
              </a:spcAft>
              <a:buClrTx/>
              <a:buSzTx/>
              <a:buNone/>
              <a:defRPr/>
            </a:pPr>
            <a:endParaRPr lang="en-US" altLang="en-US" sz="1600" b="1" dirty="0">
              <a:solidFill>
                <a:prstClr val="black"/>
              </a:solidFill>
              <a:latin typeface="Arial" panose="020B0604020202020204" pitchFamily="34" charset="0"/>
            </a:endParaRPr>
          </a:p>
          <a:p>
            <a:pPr algn="ctr" fontAlgn="base">
              <a:spcBef>
                <a:spcPct val="0"/>
              </a:spcBef>
              <a:spcAft>
                <a:spcPct val="0"/>
              </a:spcAft>
              <a:buClrTx/>
              <a:buSzTx/>
              <a:buNone/>
              <a:defRPr/>
            </a:pPr>
            <a:endParaRPr lang="en-US" altLang="en-US" sz="1600" b="1" dirty="0">
              <a:solidFill>
                <a:prstClr val="black"/>
              </a:solidFill>
              <a:latin typeface="Arial" panose="020B0604020202020204" pitchFamily="34" charset="0"/>
            </a:endParaRPr>
          </a:p>
          <a:p>
            <a:pPr algn="ctr" fontAlgn="base">
              <a:spcBef>
                <a:spcPct val="0"/>
              </a:spcBef>
              <a:spcAft>
                <a:spcPct val="0"/>
              </a:spcAft>
              <a:buClrTx/>
              <a:buSzTx/>
              <a:buNone/>
              <a:defRPr/>
            </a:pPr>
            <a:endParaRPr lang="en-US" altLang="en-US" sz="1600" b="1" dirty="0">
              <a:solidFill>
                <a:prstClr val="black"/>
              </a:solidFill>
              <a:latin typeface="Arial" panose="020B0604020202020204" pitchFamily="34" charset="0"/>
            </a:endParaRPr>
          </a:p>
          <a:p>
            <a:pPr marL="457200" indent="-457200" fontAlgn="base">
              <a:spcBef>
                <a:spcPct val="0"/>
              </a:spcBef>
              <a:spcAft>
                <a:spcPct val="0"/>
              </a:spcAft>
              <a:buClr>
                <a:srgbClr val="FFC000"/>
              </a:buClr>
              <a:buSzPct val="100000"/>
              <a:buFont typeface="+mj-lt"/>
              <a:buAutoNum type="arabicPeriod"/>
              <a:defRPr/>
            </a:pPr>
            <a:r>
              <a:rPr lang="en-US" altLang="en-US" sz="2400" b="1" dirty="0">
                <a:solidFill>
                  <a:prstClr val="black"/>
                </a:solidFill>
                <a:latin typeface="Arial" panose="020B0604020202020204" pitchFamily="34" charset="0"/>
              </a:rPr>
              <a:t>Communication that suggests an intention to harm others</a:t>
            </a:r>
          </a:p>
          <a:p>
            <a:pPr marL="457200" indent="-457200" fontAlgn="base">
              <a:spcBef>
                <a:spcPct val="0"/>
              </a:spcBef>
              <a:spcAft>
                <a:spcPct val="0"/>
              </a:spcAft>
              <a:buClr>
                <a:srgbClr val="FFC000"/>
              </a:buClr>
              <a:buSzPct val="100000"/>
              <a:buFont typeface="+mj-lt"/>
              <a:buAutoNum type="arabicPeriod"/>
              <a:defRPr/>
            </a:pPr>
            <a:endParaRPr lang="en-US" altLang="en-US" sz="2400" b="1" dirty="0">
              <a:solidFill>
                <a:prstClr val="black"/>
              </a:solidFill>
              <a:latin typeface="Arial" panose="020B0604020202020204" pitchFamily="34" charset="0"/>
            </a:endParaRPr>
          </a:p>
          <a:p>
            <a:pPr marL="457200" indent="-457200" fontAlgn="base">
              <a:spcBef>
                <a:spcPct val="0"/>
              </a:spcBef>
              <a:spcAft>
                <a:spcPct val="0"/>
              </a:spcAft>
              <a:buClr>
                <a:srgbClr val="FFC000"/>
              </a:buClr>
              <a:buSzPct val="100000"/>
              <a:buFont typeface="+mj-lt"/>
              <a:buAutoNum type="arabicPeriod"/>
              <a:defRPr/>
            </a:pPr>
            <a:r>
              <a:rPr lang="en-US" altLang="en-US" sz="2400" b="1" dirty="0">
                <a:solidFill>
                  <a:prstClr val="black"/>
                </a:solidFill>
                <a:latin typeface="Arial" panose="020B0604020202020204" pitchFamily="34" charset="0"/>
              </a:rPr>
              <a:t>A noted motive and a specific target (example: the school or a person)</a:t>
            </a:r>
          </a:p>
          <a:p>
            <a:pPr marL="457200" indent="-457200" fontAlgn="base">
              <a:spcBef>
                <a:spcPct val="0"/>
              </a:spcBef>
              <a:spcAft>
                <a:spcPct val="0"/>
              </a:spcAft>
              <a:buClr>
                <a:srgbClr val="FFC000"/>
              </a:buClr>
              <a:buSzPct val="100000"/>
              <a:buFont typeface="+mj-lt"/>
              <a:buAutoNum type="arabicPeriod"/>
              <a:defRPr/>
            </a:pPr>
            <a:endParaRPr lang="en-US" altLang="en-US" sz="2400" b="1" dirty="0">
              <a:solidFill>
                <a:prstClr val="black"/>
              </a:solidFill>
              <a:latin typeface="Arial" panose="020B0604020202020204" pitchFamily="34" charset="0"/>
            </a:endParaRPr>
          </a:p>
          <a:p>
            <a:pPr marL="457200" indent="-457200" fontAlgn="base">
              <a:spcBef>
                <a:spcPct val="0"/>
              </a:spcBef>
              <a:spcAft>
                <a:spcPct val="0"/>
              </a:spcAft>
              <a:buClr>
                <a:srgbClr val="FFC000"/>
              </a:buClr>
              <a:buSzPct val="100000"/>
              <a:buFont typeface="+mj-lt"/>
              <a:buAutoNum type="arabicPeriod"/>
              <a:defRPr/>
            </a:pPr>
            <a:r>
              <a:rPr lang="en-US" altLang="en-US" sz="2400" b="1" dirty="0">
                <a:solidFill>
                  <a:prstClr val="black"/>
                </a:solidFill>
                <a:latin typeface="Arial" panose="020B0604020202020204" pitchFamily="34" charset="0"/>
              </a:rPr>
              <a:t>I</a:t>
            </a:r>
            <a:r>
              <a:rPr lang="en-US" altLang="en-US" sz="2400" b="1" dirty="0">
                <a:solidFill>
                  <a:prstClr val="black"/>
                </a:solidFill>
                <a:latin typeface="Arial" panose="020B0604020202020204" pitchFamily="34" charset="0"/>
              </a:rPr>
              <a:t>ndications of attack related behavior: a plan, acquiring weapons, rehearsal or simulation, preparations, scheduling)</a:t>
            </a:r>
          </a:p>
          <a:p>
            <a:pPr marL="457200" indent="-457200" fontAlgn="base">
              <a:spcBef>
                <a:spcPct val="0"/>
              </a:spcBef>
              <a:spcAft>
                <a:spcPct val="0"/>
              </a:spcAft>
              <a:buClr>
                <a:srgbClr val="FFC000"/>
              </a:buClr>
              <a:buSzPct val="100000"/>
              <a:buFont typeface="+mj-lt"/>
              <a:buAutoNum type="arabicPeriod"/>
              <a:defRPr/>
            </a:pPr>
            <a:endParaRPr lang="en-US" altLang="en-US" sz="2400" b="1" dirty="0">
              <a:solidFill>
                <a:prstClr val="black"/>
              </a:solidFill>
              <a:latin typeface="Arial" panose="020B0604020202020204" pitchFamily="34" charset="0"/>
            </a:endParaRPr>
          </a:p>
          <a:p>
            <a:pPr marL="457200" indent="-457200" fontAlgn="base">
              <a:spcBef>
                <a:spcPct val="0"/>
              </a:spcBef>
              <a:spcAft>
                <a:spcPct val="0"/>
              </a:spcAft>
              <a:buClr>
                <a:srgbClr val="FFC000"/>
              </a:buClr>
              <a:buSzPct val="100000"/>
              <a:buFont typeface="+mj-lt"/>
              <a:buAutoNum type="arabicPeriod"/>
              <a:defRPr/>
            </a:pPr>
            <a:r>
              <a:rPr lang="en-US" altLang="en-US" sz="2400" b="1" dirty="0">
                <a:solidFill>
                  <a:prstClr val="black"/>
                </a:solidFill>
                <a:latin typeface="Arial" panose="020B0604020202020204" pitchFamily="34" charset="0"/>
              </a:rPr>
              <a:t>P</a:t>
            </a:r>
            <a:r>
              <a:rPr lang="en-US" altLang="en-US" sz="2400" b="1" dirty="0">
                <a:solidFill>
                  <a:prstClr val="black"/>
                </a:solidFill>
                <a:latin typeface="Arial" panose="020B0604020202020204" pitchFamily="34" charset="0"/>
              </a:rPr>
              <a:t>eer awareness or collaboration</a:t>
            </a:r>
          </a:p>
          <a:p>
            <a:pPr fontAlgn="base">
              <a:spcBef>
                <a:spcPct val="0"/>
              </a:spcBef>
              <a:spcAft>
                <a:spcPct val="0"/>
              </a:spcAft>
              <a:buClr>
                <a:srgbClr val="FFC000"/>
              </a:buClr>
              <a:buSzTx/>
              <a:buFont typeface="Wingdings" panose="05000000000000000000" pitchFamily="2" charset="2"/>
              <a:buChar char="q"/>
              <a:defRPr/>
            </a:pPr>
            <a:endParaRPr lang="en-US" altLang="en-US" sz="2400" b="1" dirty="0">
              <a:solidFill>
                <a:prstClr val="black"/>
              </a:solidFill>
              <a:latin typeface="Arial" panose="020B0604020202020204" pitchFamily="34" charset="0"/>
            </a:endParaRPr>
          </a:p>
          <a:p>
            <a:pPr fontAlgn="base">
              <a:spcBef>
                <a:spcPct val="0"/>
              </a:spcBef>
              <a:spcAft>
                <a:spcPct val="0"/>
              </a:spcAft>
              <a:buClr>
                <a:srgbClr val="FFC000"/>
              </a:buClr>
              <a:buSzTx/>
              <a:buFontTx/>
              <a:buAutoNum type="arabicPeriod"/>
              <a:defRPr/>
            </a:pPr>
            <a:endParaRPr lang="en-US" altLang="en-US" sz="2400" b="1" dirty="0">
              <a:solidFill>
                <a:prstClr val="black"/>
              </a:solidFill>
              <a:latin typeface="Arial" panose="020B0604020202020204" pitchFamily="34" charset="0"/>
            </a:endParaRPr>
          </a:p>
          <a:p>
            <a:pPr fontAlgn="base">
              <a:spcBef>
                <a:spcPct val="0"/>
              </a:spcBef>
              <a:spcAft>
                <a:spcPct val="0"/>
              </a:spcAft>
              <a:buClr>
                <a:srgbClr val="FFC000"/>
              </a:buClr>
              <a:buSzTx/>
              <a:buFontTx/>
              <a:buAutoNum type="arabicPeriod"/>
              <a:defRPr/>
            </a:pPr>
            <a:endParaRPr lang="en-US" altLang="en-US" sz="2400" dirty="0">
              <a:solidFill>
                <a:prstClr val="black"/>
              </a:solidFill>
              <a:latin typeface="Arial" panose="020B0604020202020204" pitchFamily="34" charset="0"/>
            </a:endParaRPr>
          </a:p>
          <a:p>
            <a:pPr fontAlgn="base">
              <a:spcBef>
                <a:spcPct val="0"/>
              </a:spcBef>
              <a:spcAft>
                <a:spcPct val="0"/>
              </a:spcAft>
              <a:buClr>
                <a:srgbClr val="FFC000"/>
              </a:buClr>
              <a:buSzTx/>
              <a:buFontTx/>
              <a:buAutoNum type="arabicPeriod"/>
              <a:defRPr/>
            </a:pPr>
            <a:endParaRPr lang="en-US" altLang="en-US" sz="2400" dirty="0">
              <a:solidFill>
                <a:prstClr val="black"/>
              </a:solidFill>
              <a:latin typeface="Arial" panose="020B0604020202020204" pitchFamily="34" charset="0"/>
            </a:endParaRPr>
          </a:p>
        </p:txBody>
      </p:sp>
      <p:sp>
        <p:nvSpPr>
          <p:cNvPr id="1331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75000"/>
              <a:buFont typeface="Wingdings" panose="05000000000000000000" pitchFamily="2" charset="2"/>
              <a:buChar char="l"/>
              <a:defRPr sz="32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folHlink"/>
              </a:buClr>
              <a:buSzPct val="75000"/>
              <a:buFont typeface="Wingdings" panose="05000000000000000000" pitchFamily="2" charset="2"/>
              <a:buChar char="l"/>
              <a:defRPr sz="28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folHlink"/>
              </a:buClr>
              <a:buSzPct val="75000"/>
              <a:buFont typeface="Wingdings" panose="05000000000000000000" pitchFamily="2" charset="2"/>
              <a:buChar char="l"/>
              <a:defRPr sz="24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9pPr>
          </a:lstStyle>
          <a:p>
            <a:pPr fontAlgn="base">
              <a:spcBef>
                <a:spcPct val="0"/>
              </a:spcBef>
              <a:spcAft>
                <a:spcPct val="0"/>
              </a:spcAft>
              <a:buClrTx/>
              <a:buSzTx/>
              <a:buNone/>
            </a:pPr>
            <a:fld id="{352B3B97-372C-46A4-B214-5169487D0F59}" type="slidenum">
              <a:rPr lang="en-US" altLang="en-US" sz="1400">
                <a:solidFill>
                  <a:prstClr val="black"/>
                </a:solidFill>
                <a:latin typeface="Times New Roman" panose="02020603050405020304" pitchFamily="18" charset="0"/>
              </a:rPr>
              <a:pPr fontAlgn="base">
                <a:spcBef>
                  <a:spcPct val="0"/>
                </a:spcBef>
                <a:spcAft>
                  <a:spcPct val="0"/>
                </a:spcAft>
                <a:buClrTx/>
                <a:buSzTx/>
                <a:buNone/>
              </a:pPr>
              <a:t>3</a:t>
            </a:fld>
            <a:endParaRPr lang="en-US" altLang="en-US" sz="1400">
              <a:solidFill>
                <a:prstClr val="black"/>
              </a:solidFill>
              <a:latin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516542588"/>
              </p:ext>
            </p:extLst>
          </p:nvPr>
        </p:nvGraphicFramePr>
        <p:xfrm>
          <a:off x="1524001" y="123092"/>
          <a:ext cx="9121775" cy="6598384"/>
        </p:xfrm>
        <a:graphic>
          <a:graphicData uri="http://schemas.openxmlformats.org/drawingml/2006/table">
            <a:tbl>
              <a:tblPr/>
              <a:tblGrid>
                <a:gridCol w="9121775">
                  <a:extLst>
                    <a:ext uri="{9D8B030D-6E8A-4147-A177-3AD203B41FA5}">
                      <a16:colId xmlns:a16="http://schemas.microsoft.com/office/drawing/2014/main" val="1720836400"/>
                    </a:ext>
                  </a:extLst>
                </a:gridCol>
              </a:tblGrid>
              <a:tr h="6598384">
                <a:tc>
                  <a:txBody>
                    <a:bodyPr/>
                    <a:lstStyle/>
                    <a:p>
                      <a:endParaRPr lang="en-US" sz="1800" dirty="0"/>
                    </a:p>
                  </a:txBody>
                  <a:tcPr marL="91441" marR="91441" marT="45719" marB="45719">
                    <a:lnL w="57150" cmpd="sng">
                      <a:solidFill>
                        <a:schemeClr val="tx1"/>
                      </a:solidFill>
                      <a:prstDash val="solid"/>
                    </a:lnL>
                    <a:lnR w="57150" cmpd="sng">
                      <a:solidFill>
                        <a:schemeClr val="tx1"/>
                      </a:solidFill>
                      <a:prstDash val="solid"/>
                    </a:lnR>
                    <a:lnT w="57150" cmpd="sng">
                      <a:solidFill>
                        <a:schemeClr val="tx1"/>
                      </a:solidFill>
                      <a:prstDash val="solid"/>
                    </a:lnT>
                    <a:lnB w="57150" cmpd="sng">
                      <a:solidFill>
                        <a:schemeClr val="tx1"/>
                      </a:solidFill>
                      <a:prstDash val="solid"/>
                    </a:lnB>
                  </a:tcPr>
                </a:tc>
                <a:extLst>
                  <a:ext uri="{0D108BD9-81ED-4DB2-BD59-A6C34878D82A}">
                    <a16:rowId xmlns:a16="http://schemas.microsoft.com/office/drawing/2014/main" val="2997246547"/>
                  </a:ext>
                </a:extLst>
              </a:tr>
            </a:tbl>
          </a:graphicData>
        </a:graphic>
      </p:graphicFrame>
    </p:spTree>
    <p:extLst>
      <p:ext uri="{BB962C8B-B14F-4D97-AF65-F5344CB8AC3E}">
        <p14:creationId xmlns:p14="http://schemas.microsoft.com/office/powerpoint/2010/main" val="16241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75000"/>
              <a:buFont typeface="Wingdings" panose="05000000000000000000" pitchFamily="2" charset="2"/>
              <a:buChar char="l"/>
              <a:defRPr sz="32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folHlink"/>
              </a:buClr>
              <a:buSzPct val="75000"/>
              <a:buFont typeface="Wingdings" panose="05000000000000000000" pitchFamily="2" charset="2"/>
              <a:buChar char="l"/>
              <a:defRPr sz="28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folHlink"/>
              </a:buClr>
              <a:buSzPct val="75000"/>
              <a:buFont typeface="Wingdings" panose="05000000000000000000" pitchFamily="2" charset="2"/>
              <a:buChar char="l"/>
              <a:defRPr sz="24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9pPr>
          </a:lstStyle>
          <a:p>
            <a:pPr fontAlgn="base">
              <a:spcBef>
                <a:spcPct val="0"/>
              </a:spcBef>
              <a:spcAft>
                <a:spcPct val="0"/>
              </a:spcAft>
              <a:buClrTx/>
              <a:buSzTx/>
              <a:buNone/>
            </a:pPr>
            <a:fld id="{CA4997E3-450B-473F-899D-E19A6C9CBA1D}" type="slidenum">
              <a:rPr lang="en-US" altLang="en-US" sz="1400">
                <a:solidFill>
                  <a:prstClr val="black"/>
                </a:solidFill>
                <a:latin typeface="Times New Roman" panose="02020603050405020304" pitchFamily="18" charset="0"/>
              </a:rPr>
              <a:pPr fontAlgn="base">
                <a:spcBef>
                  <a:spcPct val="0"/>
                </a:spcBef>
                <a:spcAft>
                  <a:spcPct val="0"/>
                </a:spcAft>
                <a:buClrTx/>
                <a:buSzTx/>
                <a:buNone/>
              </a:pPr>
              <a:t>4</a:t>
            </a:fld>
            <a:endParaRPr lang="en-US" altLang="en-US" sz="1400">
              <a:solidFill>
                <a:prstClr val="black"/>
              </a:solidFill>
              <a:latin typeface="Times New Roman" panose="02020603050405020304" pitchFamily="18" charset="0"/>
            </a:endParaRPr>
          </a:p>
        </p:txBody>
      </p:sp>
      <p:sp>
        <p:nvSpPr>
          <p:cNvPr id="22531" name="Rectangle 4"/>
          <p:cNvSpPr>
            <a:spLocks noChangeArrowheads="1"/>
          </p:cNvSpPr>
          <p:nvPr/>
        </p:nvSpPr>
        <p:spPr bwMode="auto">
          <a:xfrm>
            <a:off x="1704975" y="-533400"/>
            <a:ext cx="89916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folHlink"/>
              </a:buClr>
              <a:buSzPct val="75000"/>
              <a:buFont typeface="Wingdings" panose="05000000000000000000" pitchFamily="2" charset="2"/>
              <a:buChar char="l"/>
              <a:defRPr sz="32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buClr>
                <a:schemeClr val="folHlink"/>
              </a:buClr>
              <a:buSzPct val="75000"/>
              <a:buFont typeface="Wingdings" panose="05000000000000000000" pitchFamily="2" charset="2"/>
              <a:buChar char="l"/>
              <a:defRPr sz="28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folHlink"/>
              </a:buClr>
              <a:buSzPct val="75000"/>
              <a:buFont typeface="Wingdings" panose="05000000000000000000" pitchFamily="2" charset="2"/>
              <a:buChar char="l"/>
              <a:defRPr sz="24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9pPr>
          </a:lstStyle>
          <a:p>
            <a:pPr algn="ctr" fontAlgn="base">
              <a:spcBef>
                <a:spcPct val="0"/>
              </a:spcBef>
              <a:spcAft>
                <a:spcPct val="0"/>
              </a:spcAft>
              <a:buClrTx/>
              <a:buSzTx/>
              <a:buNone/>
              <a:defRPr/>
            </a:pPr>
            <a:endParaRPr lang="en-US" altLang="en-US" sz="2000" b="1" dirty="0">
              <a:solidFill>
                <a:prstClr val="black"/>
              </a:solidFill>
              <a:latin typeface="Arial" panose="020B0604020202020204" pitchFamily="34" charset="0"/>
            </a:endParaRPr>
          </a:p>
          <a:p>
            <a:pPr algn="ctr" fontAlgn="base">
              <a:spcBef>
                <a:spcPct val="0"/>
              </a:spcBef>
              <a:spcAft>
                <a:spcPct val="0"/>
              </a:spcAft>
              <a:buClrTx/>
              <a:buSzTx/>
              <a:buNone/>
              <a:defRPr/>
            </a:pPr>
            <a:endParaRPr lang="en-US" altLang="en-US" sz="2000" b="1" dirty="0">
              <a:solidFill>
                <a:prstClr val="black"/>
              </a:solidFill>
              <a:latin typeface="Arial" panose="020B0604020202020204" pitchFamily="34" charset="0"/>
            </a:endParaRPr>
          </a:p>
          <a:p>
            <a:pPr algn="ctr" fontAlgn="base">
              <a:spcBef>
                <a:spcPct val="0"/>
              </a:spcBef>
              <a:spcAft>
                <a:spcPct val="0"/>
              </a:spcAft>
              <a:buClrTx/>
              <a:buSzTx/>
              <a:buNone/>
              <a:defRPr/>
            </a:pPr>
            <a:r>
              <a:rPr lang="en-US" altLang="en-US" sz="4000" b="1" dirty="0">
                <a:solidFill>
                  <a:prstClr val="black"/>
                </a:solidFill>
                <a:latin typeface="Arial" panose="020B0604020202020204" pitchFamily="34" charset="0"/>
              </a:rPr>
              <a:t>Risk Factors for Targeted Violence </a:t>
            </a:r>
            <a:endParaRPr lang="en-US" altLang="en-US" sz="1600" b="1" dirty="0">
              <a:solidFill>
                <a:prstClr val="black"/>
              </a:solidFill>
              <a:latin typeface="Arial" panose="020B0604020202020204" pitchFamily="34" charset="0"/>
            </a:endParaRPr>
          </a:p>
          <a:p>
            <a:pPr algn="ctr" fontAlgn="base">
              <a:spcBef>
                <a:spcPct val="0"/>
              </a:spcBef>
              <a:spcAft>
                <a:spcPct val="0"/>
              </a:spcAft>
              <a:buClrTx/>
              <a:buSzTx/>
              <a:buNone/>
              <a:defRPr/>
            </a:pPr>
            <a:endParaRPr lang="en-US" altLang="en-US" sz="1600" b="1" dirty="0">
              <a:solidFill>
                <a:prstClr val="black"/>
              </a:solidFill>
              <a:latin typeface="Arial" panose="020B0604020202020204" pitchFamily="34" charset="0"/>
            </a:endParaRPr>
          </a:p>
          <a:p>
            <a:pPr algn="ctr" fontAlgn="base">
              <a:spcBef>
                <a:spcPct val="0"/>
              </a:spcBef>
              <a:spcAft>
                <a:spcPct val="0"/>
              </a:spcAft>
              <a:buClrTx/>
              <a:buSzTx/>
              <a:buNone/>
              <a:defRPr/>
            </a:pPr>
            <a:endParaRPr lang="en-US" altLang="en-US" sz="1600" b="1" dirty="0">
              <a:solidFill>
                <a:prstClr val="black"/>
              </a:solidFill>
              <a:latin typeface="Arial" panose="020B0604020202020204" pitchFamily="34" charset="0"/>
            </a:endParaRPr>
          </a:p>
          <a:p>
            <a:pPr fontAlgn="base">
              <a:spcBef>
                <a:spcPct val="0"/>
              </a:spcBef>
              <a:spcAft>
                <a:spcPct val="0"/>
              </a:spcAft>
              <a:buClr>
                <a:srgbClr val="FFC000"/>
              </a:buClr>
              <a:buSzTx/>
              <a:buFont typeface="Wingdings" panose="05000000000000000000" pitchFamily="2" charset="2"/>
              <a:buChar char="q"/>
              <a:defRPr/>
            </a:pPr>
            <a:endParaRPr lang="en-US" altLang="en-US" sz="2400" dirty="0">
              <a:solidFill>
                <a:prstClr val="black"/>
              </a:solidFill>
              <a:latin typeface="Arial" panose="020B0604020202020204" pitchFamily="34" charset="0"/>
            </a:endParaRPr>
          </a:p>
          <a:p>
            <a:pPr marL="457200" indent="-457200" fontAlgn="base">
              <a:spcBef>
                <a:spcPct val="0"/>
              </a:spcBef>
              <a:spcAft>
                <a:spcPct val="0"/>
              </a:spcAft>
              <a:buClr>
                <a:srgbClr val="FFC000"/>
              </a:buClr>
              <a:buSzTx/>
              <a:buFont typeface="+mj-lt"/>
              <a:buAutoNum type="arabicPeriod" startAt="5"/>
              <a:defRPr/>
            </a:pPr>
            <a:r>
              <a:rPr lang="en-US" altLang="en-US" sz="2400" b="1" dirty="0">
                <a:solidFill>
                  <a:prstClr val="black"/>
                </a:solidFill>
                <a:latin typeface="Arial" panose="020B0604020202020204" pitchFamily="34" charset="0"/>
              </a:rPr>
              <a:t>Student/s of concern experience a lack of alternatives, social marginalization, or poor psychological and coping reserves</a:t>
            </a:r>
          </a:p>
          <a:p>
            <a:pPr marL="0" indent="0" fontAlgn="base">
              <a:spcBef>
                <a:spcPct val="0"/>
              </a:spcBef>
              <a:spcAft>
                <a:spcPct val="0"/>
              </a:spcAft>
              <a:buClr>
                <a:srgbClr val="FFC000"/>
              </a:buClr>
              <a:buSzTx/>
              <a:buNone/>
              <a:defRPr/>
            </a:pPr>
            <a:endParaRPr lang="en-US" altLang="en-US" sz="2400" b="1" dirty="0">
              <a:solidFill>
                <a:prstClr val="black"/>
              </a:solidFill>
              <a:latin typeface="Arial" panose="020B0604020202020204" pitchFamily="34" charset="0"/>
            </a:endParaRPr>
          </a:p>
          <a:p>
            <a:pPr marL="457200" indent="-457200" fontAlgn="base">
              <a:spcBef>
                <a:spcPct val="0"/>
              </a:spcBef>
              <a:spcAft>
                <a:spcPct val="0"/>
              </a:spcAft>
              <a:buClr>
                <a:srgbClr val="FFC000"/>
              </a:buClr>
              <a:buSzTx/>
              <a:buFont typeface="+mj-lt"/>
              <a:buAutoNum type="arabicPeriod" startAt="6"/>
              <a:defRPr/>
            </a:pPr>
            <a:r>
              <a:rPr lang="en-US" altLang="en-US" sz="2400" b="1" dirty="0">
                <a:solidFill>
                  <a:prstClr val="black"/>
                </a:solidFill>
                <a:latin typeface="Arial" panose="020B0604020202020204" pitchFamily="34" charset="0"/>
              </a:rPr>
              <a:t>Student/s of concern are willing to accept the consequences of carrying out the threat</a:t>
            </a:r>
          </a:p>
          <a:p>
            <a:pPr marL="457200" indent="-457200" fontAlgn="base">
              <a:spcBef>
                <a:spcPct val="0"/>
              </a:spcBef>
              <a:spcAft>
                <a:spcPct val="0"/>
              </a:spcAft>
              <a:buClr>
                <a:srgbClr val="FFC000"/>
              </a:buClr>
              <a:buSzTx/>
              <a:buFont typeface="+mj-lt"/>
              <a:buAutoNum type="arabicPeriod" startAt="6"/>
              <a:defRPr/>
            </a:pPr>
            <a:endParaRPr lang="en-US" altLang="en-US" sz="2400" b="1" dirty="0">
              <a:solidFill>
                <a:prstClr val="black"/>
              </a:solidFill>
              <a:latin typeface="Arial" panose="020B0604020202020204" pitchFamily="34" charset="0"/>
            </a:endParaRPr>
          </a:p>
          <a:p>
            <a:pPr marL="457200" indent="-457200" fontAlgn="base">
              <a:spcBef>
                <a:spcPct val="0"/>
              </a:spcBef>
              <a:spcAft>
                <a:spcPct val="0"/>
              </a:spcAft>
              <a:buClr>
                <a:srgbClr val="FFC000"/>
              </a:buClr>
              <a:buSzTx/>
              <a:buFont typeface="+mj-lt"/>
              <a:buAutoNum type="arabicPeriod" startAt="6"/>
              <a:defRPr/>
            </a:pPr>
            <a:r>
              <a:rPr lang="en-US" altLang="en-US" sz="2400" b="1" dirty="0">
                <a:solidFill>
                  <a:prstClr val="black"/>
                </a:solidFill>
                <a:latin typeface="Arial" panose="020B0604020202020204" pitchFamily="34" charset="0"/>
              </a:rPr>
              <a:t>O</a:t>
            </a:r>
            <a:r>
              <a:rPr lang="en-US" altLang="en-US" sz="2400" b="1" dirty="0">
                <a:solidFill>
                  <a:prstClr val="black"/>
                </a:solidFill>
                <a:latin typeface="Arial" panose="020B0604020202020204" pitchFamily="34" charset="0"/>
              </a:rPr>
              <a:t>ther general risk factors that escalate the situation, such as: personality or behavioral traits, family dynamics, school system issues, or social dynamics</a:t>
            </a:r>
          </a:p>
          <a:p>
            <a:pPr fontAlgn="base">
              <a:spcBef>
                <a:spcPct val="0"/>
              </a:spcBef>
              <a:spcAft>
                <a:spcPct val="0"/>
              </a:spcAft>
              <a:buClr>
                <a:srgbClr val="FFC000"/>
              </a:buClr>
              <a:buSzTx/>
              <a:buFont typeface="Wingdings" panose="05000000000000000000" pitchFamily="2" charset="2"/>
              <a:buChar char="q"/>
              <a:defRPr/>
            </a:pPr>
            <a:endParaRPr lang="en-US" altLang="en-US" sz="2400" dirty="0">
              <a:solidFill>
                <a:prstClr val="black"/>
              </a:solidFill>
              <a:latin typeface="Arial" panose="020B0604020202020204" pitchFamily="34" charset="0"/>
            </a:endParaRPr>
          </a:p>
          <a:p>
            <a:pPr fontAlgn="base">
              <a:spcBef>
                <a:spcPct val="0"/>
              </a:spcBef>
              <a:spcAft>
                <a:spcPct val="0"/>
              </a:spcAft>
              <a:buClr>
                <a:srgbClr val="FFC000"/>
              </a:buClr>
              <a:buSzTx/>
              <a:buFontTx/>
              <a:buAutoNum type="arabicPeriod"/>
              <a:defRPr/>
            </a:pPr>
            <a:endParaRPr lang="en-US" altLang="en-US" sz="2400" dirty="0">
              <a:solidFill>
                <a:prstClr val="black"/>
              </a:solidFill>
              <a:latin typeface="Arial" panose="020B0604020202020204" pitchFamily="34" charset="0"/>
            </a:endParaRPr>
          </a:p>
        </p:txBody>
      </p:sp>
      <p:graphicFrame>
        <p:nvGraphicFramePr>
          <p:cNvPr id="2" name="Table 1"/>
          <p:cNvGraphicFramePr>
            <a:graphicFrameLocks noGrp="1"/>
          </p:cNvGraphicFramePr>
          <p:nvPr/>
        </p:nvGraphicFramePr>
        <p:xfrm>
          <a:off x="1546225" y="55564"/>
          <a:ext cx="9099550" cy="6726237"/>
        </p:xfrm>
        <a:graphic>
          <a:graphicData uri="http://schemas.openxmlformats.org/drawingml/2006/table">
            <a:tbl>
              <a:tblPr/>
              <a:tblGrid>
                <a:gridCol w="9099550">
                  <a:extLst>
                    <a:ext uri="{9D8B030D-6E8A-4147-A177-3AD203B41FA5}">
                      <a16:colId xmlns:a16="http://schemas.microsoft.com/office/drawing/2014/main" val="4293150698"/>
                    </a:ext>
                  </a:extLst>
                </a:gridCol>
              </a:tblGrid>
              <a:tr h="6726237">
                <a:tc>
                  <a:txBody>
                    <a:bodyPr/>
                    <a:lstStyle/>
                    <a:p>
                      <a:endParaRPr lang="en-US" sz="1800" dirty="0"/>
                    </a:p>
                  </a:txBody>
                  <a:tcPr marL="91442" marR="91442" marT="45721" marB="45721">
                    <a:lnL w="57150" cmpd="sng">
                      <a:solidFill>
                        <a:schemeClr val="tx1"/>
                      </a:solidFill>
                      <a:prstDash val="solid"/>
                    </a:lnL>
                    <a:lnR w="57150" cmpd="sng">
                      <a:solidFill>
                        <a:schemeClr val="tx1"/>
                      </a:solidFill>
                      <a:prstDash val="solid"/>
                    </a:lnR>
                    <a:lnT w="57150" cmpd="sng">
                      <a:solidFill>
                        <a:schemeClr val="tx1"/>
                      </a:solidFill>
                      <a:prstDash val="solid"/>
                    </a:lnT>
                    <a:lnB w="57150" cmpd="sng">
                      <a:solidFill>
                        <a:schemeClr val="tx1"/>
                      </a:solidFill>
                      <a:prstDash val="solid"/>
                    </a:lnB>
                  </a:tcPr>
                </a:tc>
                <a:extLst>
                  <a:ext uri="{0D108BD9-81ED-4DB2-BD59-A6C34878D82A}">
                    <a16:rowId xmlns:a16="http://schemas.microsoft.com/office/drawing/2014/main" val="3483541159"/>
                  </a:ext>
                </a:extLst>
              </a:tr>
            </a:tbl>
          </a:graphicData>
        </a:graphic>
      </p:graphicFrame>
    </p:spTree>
    <p:extLst>
      <p:ext uri="{BB962C8B-B14F-4D97-AF65-F5344CB8AC3E}">
        <p14:creationId xmlns:p14="http://schemas.microsoft.com/office/powerpoint/2010/main" val="3939156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2209800" y="1449389"/>
            <a:ext cx="7772400" cy="1470025"/>
          </a:xfrm>
        </p:spPr>
        <p:txBody>
          <a:bodyPr/>
          <a:lstStyle/>
          <a:p>
            <a:pPr algn="ctr"/>
            <a:r>
              <a:rPr lang="en-US" altLang="en-US" sz="4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a:r>
            <a:br>
              <a:rPr lang="en-US" altLang="en-US" sz="4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br>
            <a:r>
              <a:rPr lang="en-US" altLang="en-US" sz="4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Options-Based Decision Making</a:t>
            </a:r>
            <a:r>
              <a:rPr lang="en-US" altLang="en-US" sz="4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a:r>
            <a:br>
              <a:rPr lang="en-US" altLang="en-US" sz="4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br>
            <a:endParaRPr lang="en-US" altLang="en-US" sz="4400" dirty="0">
              <a:solidFill>
                <a:schemeClr val="tx1"/>
              </a:solidFill>
              <a:ea typeface="ＭＳ Ｐゴシック" panose="020B0600070205080204" pitchFamily="34" charset="-128"/>
            </a:endParaRPr>
          </a:p>
        </p:txBody>
      </p:sp>
      <p:sp>
        <p:nvSpPr>
          <p:cNvPr id="16387" name="Subtitle 2"/>
          <p:cNvSpPr>
            <a:spLocks noGrp="1"/>
          </p:cNvSpPr>
          <p:nvPr>
            <p:ph type="subTitle" idx="1"/>
          </p:nvPr>
        </p:nvSpPr>
        <p:spPr>
          <a:xfrm>
            <a:off x="2174875" y="2946400"/>
            <a:ext cx="8229600" cy="1752600"/>
          </a:xfrm>
        </p:spPr>
        <p:txBody>
          <a:bodyPr/>
          <a:lstStyle/>
          <a:p>
            <a:pPr algn="l"/>
            <a:r>
              <a:rPr lang="en-US" altLang="en-US" sz="4000">
                <a:latin typeface="Arial" panose="020B0604020202020204" pitchFamily="34" charset="0"/>
                <a:ea typeface="ＭＳ Ｐゴシック" panose="020B0600070205080204" pitchFamily="34" charset="-128"/>
                <a:cs typeface="Arial" panose="020B0604020202020204" pitchFamily="34" charset="0"/>
              </a:rPr>
              <a:t>A process of decision making that is based on knowing your options by gathering accurate information through observation, education, training, drills, practice, and rehearsal.</a:t>
            </a:r>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75000"/>
              <a:buFont typeface="Wingdings" panose="05000000000000000000" pitchFamily="2" charset="2"/>
              <a:buChar char="l"/>
              <a:defRPr sz="32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folHlink"/>
              </a:buClr>
              <a:buSzPct val="75000"/>
              <a:buFont typeface="Wingdings" panose="05000000000000000000" pitchFamily="2" charset="2"/>
              <a:buChar char="l"/>
              <a:defRPr sz="28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folHlink"/>
              </a:buClr>
              <a:buSzPct val="75000"/>
              <a:buFont typeface="Wingdings" panose="05000000000000000000" pitchFamily="2" charset="2"/>
              <a:buChar char="l"/>
              <a:defRPr sz="24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9pPr>
          </a:lstStyle>
          <a:p>
            <a:pPr>
              <a:spcBef>
                <a:spcPct val="0"/>
              </a:spcBef>
              <a:buClrTx/>
              <a:buSzTx/>
              <a:buFontTx/>
              <a:buNone/>
            </a:pPr>
            <a:fld id="{17B56CF6-A708-416E-A523-6F3001D78152}" type="slidenum">
              <a:rPr lang="en-US" altLang="en-US" sz="1400">
                <a:latin typeface="Times New Roman" panose="02020603050405020304" pitchFamily="18" charset="0"/>
              </a:rPr>
              <a:pPr>
                <a:spcBef>
                  <a:spcPct val="0"/>
                </a:spcBef>
                <a:buClrTx/>
                <a:buSzTx/>
                <a:buFontTx/>
                <a:buNone/>
              </a:pPr>
              <a:t>5</a:t>
            </a:fld>
            <a:endParaRPr lang="en-US" altLang="en-US" sz="1400">
              <a:latin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115776053"/>
              </p:ext>
            </p:extLst>
          </p:nvPr>
        </p:nvGraphicFramePr>
        <p:xfrm>
          <a:off x="1336431" y="96716"/>
          <a:ext cx="9146931" cy="6655776"/>
        </p:xfrm>
        <a:graphic>
          <a:graphicData uri="http://schemas.openxmlformats.org/drawingml/2006/table">
            <a:tbl>
              <a:tblPr/>
              <a:tblGrid>
                <a:gridCol w="9146931">
                  <a:extLst>
                    <a:ext uri="{9D8B030D-6E8A-4147-A177-3AD203B41FA5}">
                      <a16:colId xmlns:a16="http://schemas.microsoft.com/office/drawing/2014/main" val="928189481"/>
                    </a:ext>
                  </a:extLst>
                </a:gridCol>
              </a:tblGrid>
              <a:tr h="6655776">
                <a:tc>
                  <a:txBody>
                    <a:bodyPr/>
                    <a:lstStyle/>
                    <a:p>
                      <a:endParaRPr lang="en-US" sz="1800" dirty="0"/>
                    </a:p>
                  </a:txBody>
                  <a:tcPr marL="91441" marR="91441" marT="45722" marB="45722">
                    <a:lnL w="57150" cmpd="sng">
                      <a:solidFill>
                        <a:schemeClr val="tx1"/>
                      </a:solidFill>
                      <a:prstDash val="solid"/>
                    </a:lnL>
                    <a:lnR w="57150" cmpd="sng">
                      <a:solidFill>
                        <a:schemeClr val="tx1"/>
                      </a:solidFill>
                      <a:prstDash val="solid"/>
                    </a:lnR>
                    <a:lnT w="57150" cmpd="sng">
                      <a:solidFill>
                        <a:schemeClr val="tx1"/>
                      </a:solidFill>
                      <a:prstDash val="solid"/>
                    </a:lnT>
                    <a:lnB w="57150" cmpd="sng">
                      <a:solidFill>
                        <a:schemeClr val="tx1"/>
                      </a:solidFill>
                      <a:prstDash val="solid"/>
                    </a:lnB>
                  </a:tcPr>
                </a:tc>
                <a:extLst>
                  <a:ext uri="{0D108BD9-81ED-4DB2-BD59-A6C34878D82A}">
                    <a16:rowId xmlns:a16="http://schemas.microsoft.com/office/drawing/2014/main" val="2346284791"/>
                  </a:ext>
                </a:extLst>
              </a:tr>
            </a:tbl>
          </a:graphicData>
        </a:graphic>
      </p:graphicFrame>
    </p:spTree>
    <p:extLst>
      <p:ext uri="{BB962C8B-B14F-4D97-AF65-F5344CB8AC3E}">
        <p14:creationId xmlns:p14="http://schemas.microsoft.com/office/powerpoint/2010/main" val="3657668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2057400" y="2514601"/>
            <a:ext cx="7620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75000"/>
              <a:buFont typeface="Wingdings" panose="05000000000000000000" pitchFamily="2" charset="2"/>
              <a:buChar char="l"/>
              <a:defRPr sz="32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folHlink"/>
              </a:buClr>
              <a:buSzPct val="75000"/>
              <a:buFont typeface="Wingdings" panose="05000000000000000000" pitchFamily="2" charset="2"/>
              <a:buChar char="l"/>
              <a:defRPr sz="28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folHlink"/>
              </a:buClr>
              <a:buSzPct val="75000"/>
              <a:buFont typeface="Wingdings" panose="05000000000000000000" pitchFamily="2" charset="2"/>
              <a:buChar char="l"/>
              <a:defRPr sz="24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9pPr>
          </a:lstStyle>
          <a:p>
            <a:pPr>
              <a:spcBef>
                <a:spcPct val="0"/>
              </a:spcBef>
              <a:buClrTx/>
              <a:buSzTx/>
              <a:buFontTx/>
              <a:buNone/>
            </a:pPr>
            <a:r>
              <a:rPr lang="en-US" altLang="en-US" b="1">
                <a:latin typeface="Arial" panose="020B0604020202020204" pitchFamily="34" charset="0"/>
                <a:cs typeface="Arial" panose="020B0604020202020204" pitchFamily="34" charset="0"/>
              </a:rPr>
              <a:t>Good Start: Defaulting to our practiced or drilled actions.</a:t>
            </a:r>
          </a:p>
          <a:p>
            <a:pPr>
              <a:spcBef>
                <a:spcPct val="0"/>
              </a:spcBef>
              <a:buClrTx/>
              <a:buSzTx/>
              <a:buFontTx/>
              <a:buNone/>
            </a:pPr>
            <a:endParaRPr lang="en-US" altLang="en-US" b="1">
              <a:latin typeface="Arial" panose="020B0604020202020204" pitchFamily="34" charset="0"/>
              <a:cs typeface="Arial" panose="020B0604020202020204" pitchFamily="34" charset="0"/>
            </a:endParaRPr>
          </a:p>
          <a:p>
            <a:pPr>
              <a:spcBef>
                <a:spcPct val="0"/>
              </a:spcBef>
              <a:buClrTx/>
              <a:buSzTx/>
              <a:buFontTx/>
              <a:buNone/>
            </a:pPr>
            <a:r>
              <a:rPr lang="en-US" altLang="en-US" b="1">
                <a:latin typeface="Arial" panose="020B0604020202020204" pitchFamily="34" charset="0"/>
                <a:cs typeface="Arial" panose="020B0604020202020204" pitchFamily="34" charset="0"/>
              </a:rPr>
              <a:t>Better Option: Act with known and practiced actions but be flexible and prepared to change course as you continue to develop your situational awareness.</a:t>
            </a:r>
          </a:p>
          <a:p>
            <a:pPr>
              <a:spcBef>
                <a:spcPct val="0"/>
              </a:spcBef>
              <a:buClrTx/>
              <a:buSzTx/>
              <a:buFontTx/>
              <a:buNone/>
            </a:pPr>
            <a:endParaRPr lang="en-US" altLang="en-US">
              <a:latin typeface="Calibri Light" panose="020F0302020204030204" pitchFamily="34" charset="0"/>
              <a:cs typeface="Arial" panose="020B0604020202020204" pitchFamily="34" charset="0"/>
            </a:endParaRPr>
          </a:p>
        </p:txBody>
      </p:sp>
      <p:sp>
        <p:nvSpPr>
          <p:cNvPr id="2355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75000"/>
              <a:buFont typeface="Wingdings" panose="05000000000000000000" pitchFamily="2" charset="2"/>
              <a:buChar char="l"/>
              <a:defRPr sz="32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folHlink"/>
              </a:buClr>
              <a:buSzPct val="75000"/>
              <a:buFont typeface="Wingdings" panose="05000000000000000000" pitchFamily="2" charset="2"/>
              <a:buChar char="l"/>
              <a:defRPr sz="28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folHlink"/>
              </a:buClr>
              <a:buSzPct val="75000"/>
              <a:buFont typeface="Wingdings" panose="05000000000000000000" pitchFamily="2" charset="2"/>
              <a:buChar char="l"/>
              <a:defRPr sz="24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9pPr>
          </a:lstStyle>
          <a:p>
            <a:pPr>
              <a:spcBef>
                <a:spcPct val="0"/>
              </a:spcBef>
              <a:buClrTx/>
              <a:buSzTx/>
              <a:buFontTx/>
              <a:buNone/>
            </a:pPr>
            <a:fld id="{EB9C9E37-E8CB-47EB-84B5-D14844521BA8}" type="slidenum">
              <a:rPr lang="en-US" altLang="en-US" sz="1400">
                <a:latin typeface="Times New Roman" panose="02020603050405020304" pitchFamily="18" charset="0"/>
              </a:rPr>
              <a:pPr>
                <a:spcBef>
                  <a:spcPct val="0"/>
                </a:spcBef>
                <a:buClrTx/>
                <a:buSzTx/>
                <a:buFontTx/>
                <a:buNone/>
              </a:pPr>
              <a:t>6</a:t>
            </a:fld>
            <a:endParaRPr lang="en-US" altLang="en-US" sz="1400">
              <a:latin typeface="Times New Roman" panose="02020603050405020304" pitchFamily="18" charset="0"/>
            </a:endParaRPr>
          </a:p>
        </p:txBody>
      </p:sp>
      <p:sp>
        <p:nvSpPr>
          <p:cNvPr id="23556" name="Rectangle 1"/>
          <p:cNvSpPr>
            <a:spLocks noChangeArrowheads="1"/>
          </p:cNvSpPr>
          <p:nvPr/>
        </p:nvSpPr>
        <p:spPr bwMode="auto">
          <a:xfrm>
            <a:off x="2438400" y="228601"/>
            <a:ext cx="7086600"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75000"/>
              <a:buFont typeface="Wingdings" panose="05000000000000000000" pitchFamily="2" charset="2"/>
              <a:buChar char="l"/>
              <a:defRPr sz="3200">
                <a:solidFill>
                  <a:schemeClr val="tx1"/>
                </a:solidFill>
                <a:latin typeface="Verdana" panose="020B0604030504040204" pitchFamily="34" charset="0"/>
                <a:ea typeface="ＭＳ Ｐゴシック" panose="020B0600070205080204" pitchFamily="34" charset="-128"/>
              </a:defRPr>
            </a:lvl1pPr>
            <a:lvl2pPr marL="800100" indent="-342900">
              <a:spcBef>
                <a:spcPct val="20000"/>
              </a:spcBef>
              <a:buClr>
                <a:schemeClr val="folHlink"/>
              </a:buClr>
              <a:buSzPct val="75000"/>
              <a:buFont typeface="Wingdings" panose="05000000000000000000" pitchFamily="2" charset="2"/>
              <a:buChar char="l"/>
              <a:defRPr sz="28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folHlink"/>
              </a:buClr>
              <a:buSzPct val="75000"/>
              <a:buFont typeface="Wingdings" panose="05000000000000000000" pitchFamily="2" charset="2"/>
              <a:buChar char="l"/>
              <a:defRPr sz="24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9pPr>
          </a:lstStyle>
          <a:p>
            <a:pPr algn="ctr">
              <a:spcBef>
                <a:spcPct val="0"/>
              </a:spcBef>
              <a:buClrTx/>
              <a:buSzTx/>
              <a:buFontTx/>
              <a:buNone/>
            </a:pPr>
            <a:endParaRPr lang="en-US" altLang="en-US" sz="4400" b="1" dirty="0">
              <a:latin typeface="Arial" panose="020B0604020202020204" pitchFamily="34" charset="0"/>
              <a:ea typeface="Calibri" panose="020F0502020204030204" pitchFamily="34" charset="0"/>
              <a:cs typeface="Arial" panose="020B0604020202020204" pitchFamily="34" charset="0"/>
            </a:endParaRPr>
          </a:p>
          <a:p>
            <a:pPr algn="ctr">
              <a:spcBef>
                <a:spcPct val="0"/>
              </a:spcBef>
              <a:buClrTx/>
              <a:buSzTx/>
              <a:buFontTx/>
              <a:buNone/>
            </a:pPr>
            <a:r>
              <a:rPr lang="en-US" altLang="en-US" sz="3600" b="1" dirty="0">
                <a:latin typeface="Arial" panose="020B0604020202020204" pitchFamily="34" charset="0"/>
                <a:ea typeface="Calibri" panose="020F0502020204030204" pitchFamily="34" charset="0"/>
                <a:cs typeface="Arial" panose="020B0604020202020204" pitchFamily="34" charset="0"/>
              </a:rPr>
              <a:t>Preparing for Dangerous Situations and Crisis</a:t>
            </a:r>
          </a:p>
        </p:txBody>
      </p:sp>
      <p:graphicFrame>
        <p:nvGraphicFramePr>
          <p:cNvPr id="2" name="Table 1"/>
          <p:cNvGraphicFramePr>
            <a:graphicFrameLocks noGrp="1"/>
          </p:cNvGraphicFramePr>
          <p:nvPr>
            <p:extLst>
              <p:ext uri="{D42A27DB-BD31-4B8C-83A1-F6EECF244321}">
                <p14:modId xmlns:p14="http://schemas.microsoft.com/office/powerpoint/2010/main" val="1921447374"/>
              </p:ext>
            </p:extLst>
          </p:nvPr>
        </p:nvGraphicFramePr>
        <p:xfrm>
          <a:off x="1420812" y="180487"/>
          <a:ext cx="9121775" cy="6677513"/>
        </p:xfrm>
        <a:graphic>
          <a:graphicData uri="http://schemas.openxmlformats.org/drawingml/2006/table">
            <a:tbl>
              <a:tblPr/>
              <a:tblGrid>
                <a:gridCol w="9121775">
                  <a:extLst>
                    <a:ext uri="{9D8B030D-6E8A-4147-A177-3AD203B41FA5}">
                      <a16:colId xmlns:a16="http://schemas.microsoft.com/office/drawing/2014/main" val="3363297161"/>
                    </a:ext>
                  </a:extLst>
                </a:gridCol>
              </a:tblGrid>
              <a:tr h="6677513">
                <a:tc>
                  <a:txBody>
                    <a:bodyPr/>
                    <a:lstStyle/>
                    <a:p>
                      <a:endParaRPr lang="en-US" sz="1800" dirty="0"/>
                    </a:p>
                  </a:txBody>
                  <a:tcPr marL="91441" marR="91441" marT="45721" marB="45721">
                    <a:lnL w="57150" cmpd="sng">
                      <a:solidFill>
                        <a:schemeClr val="tx1"/>
                      </a:solidFill>
                      <a:prstDash val="solid"/>
                    </a:lnL>
                    <a:lnR w="57150" cmpd="sng">
                      <a:solidFill>
                        <a:schemeClr val="tx1"/>
                      </a:solidFill>
                      <a:prstDash val="solid"/>
                    </a:lnR>
                    <a:lnT w="57150" cmpd="sng">
                      <a:solidFill>
                        <a:schemeClr val="tx1"/>
                      </a:solidFill>
                      <a:prstDash val="solid"/>
                    </a:lnT>
                    <a:lnB w="57150" cmpd="sng">
                      <a:solidFill>
                        <a:schemeClr val="tx1"/>
                      </a:solidFill>
                      <a:prstDash val="solid"/>
                    </a:lnB>
                  </a:tcPr>
                </a:tc>
                <a:extLst>
                  <a:ext uri="{0D108BD9-81ED-4DB2-BD59-A6C34878D82A}">
                    <a16:rowId xmlns:a16="http://schemas.microsoft.com/office/drawing/2014/main" val="2591280846"/>
                  </a:ext>
                </a:extLst>
              </a:tr>
            </a:tbl>
          </a:graphicData>
        </a:graphic>
      </p:graphicFrame>
    </p:spTree>
    <p:extLst>
      <p:ext uri="{BB962C8B-B14F-4D97-AF65-F5344CB8AC3E}">
        <p14:creationId xmlns:p14="http://schemas.microsoft.com/office/powerpoint/2010/main" val="781293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1905000" y="855664"/>
            <a:ext cx="8458200"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75000"/>
              <a:buFont typeface="Wingdings" panose="05000000000000000000" pitchFamily="2" charset="2"/>
              <a:buChar char="l"/>
              <a:defRPr sz="32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folHlink"/>
              </a:buClr>
              <a:buSzPct val="75000"/>
              <a:buFont typeface="Wingdings" panose="05000000000000000000" pitchFamily="2" charset="2"/>
              <a:buChar char="l"/>
              <a:defRPr sz="28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folHlink"/>
              </a:buClr>
              <a:buSzPct val="75000"/>
              <a:buFont typeface="Wingdings" panose="05000000000000000000" pitchFamily="2" charset="2"/>
              <a:buChar char="l"/>
              <a:defRPr sz="24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9pPr>
          </a:lstStyle>
          <a:p>
            <a:pPr>
              <a:spcBef>
                <a:spcPct val="0"/>
              </a:spcBef>
              <a:buClrTx/>
              <a:buSzTx/>
              <a:buFontTx/>
              <a:buNone/>
            </a:pPr>
            <a:r>
              <a:rPr lang="en-US" altLang="en-US" sz="2400" b="1">
                <a:latin typeface="Arial" panose="020B0604020202020204" pitchFamily="34" charset="0"/>
                <a:cs typeface="Arial" panose="020B0604020202020204" pitchFamily="34" charset="0"/>
              </a:rPr>
              <a:t>CONDITION 1 - Bring everyone in and lock school doors.  Stay in classrooms and continue academic activity. </a:t>
            </a:r>
          </a:p>
          <a:p>
            <a:pPr>
              <a:spcBef>
                <a:spcPct val="0"/>
              </a:spcBef>
              <a:buClrTx/>
              <a:buSzTx/>
              <a:buFontTx/>
              <a:buNone/>
            </a:pPr>
            <a:endParaRPr lang="en-US" altLang="en-US" sz="2400" b="1">
              <a:latin typeface="Arial" panose="020B0604020202020204" pitchFamily="34" charset="0"/>
              <a:cs typeface="Arial" panose="020B0604020202020204" pitchFamily="34" charset="0"/>
            </a:endParaRPr>
          </a:p>
          <a:p>
            <a:pPr>
              <a:spcBef>
                <a:spcPct val="0"/>
              </a:spcBef>
              <a:buClrTx/>
              <a:buSzTx/>
              <a:buFont typeface="Wingdings" panose="05000000000000000000" pitchFamily="2" charset="2"/>
              <a:buNone/>
            </a:pPr>
            <a:r>
              <a:rPr lang="en-US" altLang="en-US" sz="2400" b="1">
                <a:latin typeface="Arial" panose="020B0604020202020204" pitchFamily="34" charset="0"/>
                <a:cs typeface="Arial" panose="020B0604020202020204" pitchFamily="34" charset="0"/>
              </a:rPr>
              <a:t>CONDITION 2 –</a:t>
            </a:r>
            <a:r>
              <a:rPr lang="en-US" altLang="en-US" sz="2400" b="1">
                <a:solidFill>
                  <a:srgbClr val="EEB500"/>
                </a:solidFill>
                <a:latin typeface="Arial" panose="020B0604020202020204" pitchFamily="34" charset="0"/>
                <a:cs typeface="Arial" panose="020B0604020202020204" pitchFamily="34" charset="0"/>
              </a:rPr>
              <a:t> </a:t>
            </a:r>
            <a:r>
              <a:rPr lang="en-US" altLang="en-US" sz="2400" b="1">
                <a:latin typeface="Arial" panose="020B0604020202020204" pitchFamily="34" charset="0"/>
                <a:cs typeface="Arial" panose="020B0604020202020204" pitchFamily="34" charset="0"/>
              </a:rPr>
              <a:t>Shelter-In-Place.  Lock doors, turn off lights, close blinds, stay away from windows and move to predesignated safe areas within the classroom or school that are out of sight. Stay quiet.  Do not continue academic instruction. </a:t>
            </a:r>
          </a:p>
          <a:p>
            <a:pPr>
              <a:spcBef>
                <a:spcPct val="0"/>
              </a:spcBef>
              <a:buClrTx/>
              <a:buSzTx/>
              <a:buFontTx/>
              <a:buNone/>
            </a:pPr>
            <a:endParaRPr lang="en-US" altLang="en-US" sz="2400" b="1">
              <a:latin typeface="Arial" panose="020B0604020202020204" pitchFamily="34" charset="0"/>
              <a:cs typeface="Arial" panose="020B0604020202020204" pitchFamily="34" charset="0"/>
            </a:endParaRPr>
          </a:p>
          <a:p>
            <a:pPr>
              <a:spcBef>
                <a:spcPct val="0"/>
              </a:spcBef>
              <a:buClrTx/>
              <a:buSzTx/>
              <a:buFont typeface="Wingdings" panose="05000000000000000000" pitchFamily="2" charset="2"/>
              <a:buNone/>
            </a:pPr>
            <a:r>
              <a:rPr lang="en-US" altLang="en-US" sz="2400" b="1">
                <a:latin typeface="Arial" panose="020B0604020202020204" pitchFamily="34" charset="0"/>
                <a:cs typeface="Arial" panose="020B0604020202020204" pitchFamily="34" charset="0"/>
              </a:rPr>
              <a:t>CONDITION 3 - </a:t>
            </a:r>
            <a:r>
              <a:rPr lang="en-US" altLang="en-US" sz="2400" b="1">
                <a:solidFill>
                  <a:schemeClr val="accent2"/>
                </a:solidFill>
                <a:latin typeface="Arial" panose="020B0604020202020204" pitchFamily="34" charset="0"/>
                <a:cs typeface="Arial" panose="020B0604020202020204" pitchFamily="34" charset="0"/>
              </a:rPr>
              <a:t>BARRICADE DOORWAYS. </a:t>
            </a:r>
            <a:r>
              <a:rPr lang="en-US" altLang="en-US" sz="2400" b="1">
                <a:latin typeface="Arial" panose="020B0604020202020204" pitchFamily="34" charset="0"/>
                <a:cs typeface="Arial" panose="020B0604020202020204" pitchFamily="34" charset="0"/>
              </a:rPr>
              <a:t>Shelter-In-Place.  Lock doors, turn off lights, close blinds, hide, stay away from windows and move to predesignated safe areas within the classroom, school or off campus that are out of sight. Stay quiet.  Do not continue academic instruction. </a:t>
            </a:r>
          </a:p>
          <a:p>
            <a:pPr>
              <a:spcBef>
                <a:spcPct val="0"/>
              </a:spcBef>
              <a:buClrTx/>
              <a:buSzTx/>
              <a:buFontTx/>
              <a:buNone/>
            </a:pPr>
            <a:endParaRPr lang="en-US" altLang="en-US" sz="2400" b="1">
              <a:latin typeface="Arial" panose="020B0604020202020204" pitchFamily="34" charset="0"/>
              <a:cs typeface="Arial" panose="020B0604020202020204" pitchFamily="34" charset="0"/>
            </a:endParaRPr>
          </a:p>
        </p:txBody>
      </p:sp>
      <p:sp>
        <p:nvSpPr>
          <p:cNvPr id="2560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75000"/>
              <a:buFont typeface="Wingdings" panose="05000000000000000000" pitchFamily="2" charset="2"/>
              <a:buChar char="l"/>
              <a:defRPr sz="32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folHlink"/>
              </a:buClr>
              <a:buSzPct val="75000"/>
              <a:buFont typeface="Wingdings" panose="05000000000000000000" pitchFamily="2" charset="2"/>
              <a:buChar char="l"/>
              <a:defRPr sz="28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folHlink"/>
              </a:buClr>
              <a:buSzPct val="75000"/>
              <a:buFont typeface="Wingdings" panose="05000000000000000000" pitchFamily="2" charset="2"/>
              <a:buChar char="l"/>
              <a:defRPr sz="24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9pPr>
          </a:lstStyle>
          <a:p>
            <a:pPr>
              <a:spcBef>
                <a:spcPct val="0"/>
              </a:spcBef>
              <a:buClrTx/>
              <a:buSzTx/>
              <a:buFontTx/>
              <a:buNone/>
            </a:pPr>
            <a:fld id="{F80884D5-EF7A-4FFF-A645-2317C83FFF90}" type="slidenum">
              <a:rPr lang="en-US" altLang="en-US" sz="1400">
                <a:latin typeface="Times New Roman" panose="02020603050405020304" pitchFamily="18" charset="0"/>
              </a:rPr>
              <a:pPr>
                <a:spcBef>
                  <a:spcPct val="0"/>
                </a:spcBef>
                <a:buClrTx/>
                <a:buSzTx/>
                <a:buFontTx/>
                <a:buNone/>
              </a:pPr>
              <a:t>7</a:t>
            </a:fld>
            <a:endParaRPr lang="en-US" altLang="en-US" sz="1400">
              <a:latin typeface="Times New Roman" panose="02020603050405020304" pitchFamily="18" charset="0"/>
            </a:endParaRPr>
          </a:p>
        </p:txBody>
      </p:sp>
      <p:sp>
        <p:nvSpPr>
          <p:cNvPr id="25604" name="Rectangle 1"/>
          <p:cNvSpPr>
            <a:spLocks noChangeArrowheads="1"/>
          </p:cNvSpPr>
          <p:nvPr/>
        </p:nvSpPr>
        <p:spPr bwMode="auto">
          <a:xfrm>
            <a:off x="2438400" y="33339"/>
            <a:ext cx="7239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75000"/>
              <a:buFont typeface="Wingdings" panose="05000000000000000000" pitchFamily="2" charset="2"/>
              <a:buChar char="l"/>
              <a:defRPr sz="32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folHlink"/>
              </a:buClr>
              <a:buSzPct val="75000"/>
              <a:buFont typeface="Wingdings" panose="05000000000000000000" pitchFamily="2" charset="2"/>
              <a:buChar char="l"/>
              <a:defRPr sz="28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folHlink"/>
              </a:buClr>
              <a:buSzPct val="75000"/>
              <a:buFont typeface="Wingdings" panose="05000000000000000000" pitchFamily="2" charset="2"/>
              <a:buChar char="l"/>
              <a:defRPr sz="24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latin typeface="Verdan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4000" b="1">
                <a:latin typeface="Arial" panose="020B0604020202020204" pitchFamily="34" charset="0"/>
              </a:rPr>
              <a:t>LOCK DOWN</a:t>
            </a:r>
          </a:p>
        </p:txBody>
      </p:sp>
      <p:graphicFrame>
        <p:nvGraphicFramePr>
          <p:cNvPr id="2" name="Table 1"/>
          <p:cNvGraphicFramePr>
            <a:graphicFrameLocks noGrp="1"/>
          </p:cNvGraphicFramePr>
          <p:nvPr/>
        </p:nvGraphicFramePr>
        <p:xfrm>
          <a:off x="1546226" y="44450"/>
          <a:ext cx="9077325" cy="6737350"/>
        </p:xfrm>
        <a:graphic>
          <a:graphicData uri="http://schemas.openxmlformats.org/drawingml/2006/table">
            <a:tbl>
              <a:tblPr/>
              <a:tblGrid>
                <a:gridCol w="9077325">
                  <a:extLst>
                    <a:ext uri="{9D8B030D-6E8A-4147-A177-3AD203B41FA5}">
                      <a16:colId xmlns:a16="http://schemas.microsoft.com/office/drawing/2014/main" val="1449324505"/>
                    </a:ext>
                  </a:extLst>
                </a:gridCol>
              </a:tblGrid>
              <a:tr h="6737350">
                <a:tc>
                  <a:txBody>
                    <a:bodyPr/>
                    <a:lstStyle/>
                    <a:p>
                      <a:endParaRPr lang="en-US" sz="1800" dirty="0"/>
                    </a:p>
                  </a:txBody>
                  <a:tcPr marL="91442" marR="91442" marT="45721" marB="45721">
                    <a:lnL w="57150" cmpd="sng">
                      <a:solidFill>
                        <a:schemeClr val="tx1"/>
                      </a:solidFill>
                      <a:prstDash val="solid"/>
                    </a:lnL>
                    <a:lnR w="57150" cmpd="sng">
                      <a:solidFill>
                        <a:schemeClr val="tx1"/>
                      </a:solidFill>
                      <a:prstDash val="solid"/>
                    </a:lnR>
                    <a:lnT w="57150" cmpd="sng">
                      <a:solidFill>
                        <a:schemeClr val="tx1"/>
                      </a:solidFill>
                      <a:prstDash val="solid"/>
                    </a:lnT>
                    <a:lnB w="57150" cmpd="sng">
                      <a:solidFill>
                        <a:schemeClr val="tx1"/>
                      </a:solidFill>
                      <a:prstDash val="solid"/>
                    </a:lnB>
                  </a:tcPr>
                </a:tc>
                <a:extLst>
                  <a:ext uri="{0D108BD9-81ED-4DB2-BD59-A6C34878D82A}">
                    <a16:rowId xmlns:a16="http://schemas.microsoft.com/office/drawing/2014/main" val="2643069917"/>
                  </a:ext>
                </a:extLst>
              </a:tr>
            </a:tbl>
          </a:graphicData>
        </a:graphic>
      </p:graphicFrame>
    </p:spTree>
    <p:extLst>
      <p:ext uri="{BB962C8B-B14F-4D97-AF65-F5344CB8AC3E}">
        <p14:creationId xmlns:p14="http://schemas.microsoft.com/office/powerpoint/2010/main" val="2903355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ompetitio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Competition 1">
        <a:dk1>
          <a:srgbClr val="000000"/>
        </a:dk1>
        <a:lt1>
          <a:srgbClr val="FFFFFF"/>
        </a:lt1>
        <a:dk2>
          <a:srgbClr val="001968"/>
        </a:dk2>
        <a:lt2>
          <a:srgbClr val="FFFFFF"/>
        </a:lt2>
        <a:accent1>
          <a:srgbClr val="A0E2FA"/>
        </a:accent1>
        <a:accent2>
          <a:srgbClr val="B5B0FA"/>
        </a:accent2>
        <a:accent3>
          <a:srgbClr val="AAABB9"/>
        </a:accent3>
        <a:accent4>
          <a:srgbClr val="DADADA"/>
        </a:accent4>
        <a:accent5>
          <a:srgbClr val="CDEEFC"/>
        </a:accent5>
        <a:accent6>
          <a:srgbClr val="A49FE3"/>
        </a:accent6>
        <a:hlink>
          <a:srgbClr val="F4D1C8"/>
        </a:hlink>
        <a:folHlink>
          <a:srgbClr val="D1800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ompetitio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Competition 1">
        <a:dk1>
          <a:srgbClr val="000000"/>
        </a:dk1>
        <a:lt1>
          <a:srgbClr val="FFFFFF"/>
        </a:lt1>
        <a:dk2>
          <a:srgbClr val="001968"/>
        </a:dk2>
        <a:lt2>
          <a:srgbClr val="FFFFFF"/>
        </a:lt2>
        <a:accent1>
          <a:srgbClr val="A0E2FA"/>
        </a:accent1>
        <a:accent2>
          <a:srgbClr val="B5B0FA"/>
        </a:accent2>
        <a:accent3>
          <a:srgbClr val="AAABB9"/>
        </a:accent3>
        <a:accent4>
          <a:srgbClr val="DADADA"/>
        </a:accent4>
        <a:accent5>
          <a:srgbClr val="CDEEFC"/>
        </a:accent5>
        <a:accent6>
          <a:srgbClr val="A49FE3"/>
        </a:accent6>
        <a:hlink>
          <a:srgbClr val="F4D1C8"/>
        </a:hlink>
        <a:folHlink>
          <a:srgbClr val="D18009"/>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522</Words>
  <Application>Microsoft Office PowerPoint</Application>
  <PresentationFormat>Widescreen</PresentationFormat>
  <Paragraphs>96</Paragraphs>
  <Slides>7</Slides>
  <Notes>5</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7" baseType="lpstr">
      <vt:lpstr>ＭＳ Ｐゴシック</vt:lpstr>
      <vt:lpstr>Arial</vt:lpstr>
      <vt:lpstr>Calibri</vt:lpstr>
      <vt:lpstr>Calibri Light</vt:lpstr>
      <vt:lpstr>Times New Roman</vt:lpstr>
      <vt:lpstr>Verdana</vt:lpstr>
      <vt:lpstr>Wingdings</vt:lpstr>
      <vt:lpstr>1_Competition</vt:lpstr>
      <vt:lpstr>2_Competition</vt:lpstr>
      <vt:lpstr>Document</vt:lpstr>
      <vt:lpstr>PowerPoint Presentation</vt:lpstr>
      <vt:lpstr>PowerPoint Presentation</vt:lpstr>
      <vt:lpstr>PowerPoint Presentation</vt:lpstr>
      <vt:lpstr>PowerPoint Presentation</vt:lpstr>
      <vt:lpstr> Options-Based Decision Making </vt:lpstr>
      <vt:lpstr>PowerPoint Presentation</vt:lpstr>
      <vt:lpstr>PowerPoint Presentation</vt:lpstr>
    </vt:vector>
  </TitlesOfParts>
  <Company>SKPS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Vandreal</dc:creator>
  <cp:lastModifiedBy>John Vandreal</cp:lastModifiedBy>
  <cp:revision>4</cp:revision>
  <dcterms:created xsi:type="dcterms:W3CDTF">2018-05-15T16:22:53Z</dcterms:created>
  <dcterms:modified xsi:type="dcterms:W3CDTF">2018-05-15T16:46:46Z</dcterms:modified>
</cp:coreProperties>
</file>